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55"/>
  </p:notesMasterIdLst>
  <p:sldIdLst>
    <p:sldId id="290" r:id="rId6"/>
    <p:sldId id="293" r:id="rId7"/>
    <p:sldId id="294" r:id="rId8"/>
    <p:sldId id="295" r:id="rId9"/>
    <p:sldId id="291" r:id="rId10"/>
    <p:sldId id="327" r:id="rId11"/>
    <p:sldId id="369" r:id="rId12"/>
    <p:sldId id="297" r:id="rId13"/>
    <p:sldId id="298" r:id="rId14"/>
    <p:sldId id="299" r:id="rId15"/>
    <p:sldId id="300" r:id="rId16"/>
    <p:sldId id="302" r:id="rId17"/>
    <p:sldId id="301" r:id="rId18"/>
    <p:sldId id="303" r:id="rId19"/>
    <p:sldId id="332" r:id="rId20"/>
    <p:sldId id="370" r:id="rId21"/>
    <p:sldId id="375" r:id="rId22"/>
    <p:sldId id="348" r:id="rId23"/>
    <p:sldId id="349" r:id="rId24"/>
    <p:sldId id="350" r:id="rId25"/>
    <p:sldId id="355" r:id="rId26"/>
    <p:sldId id="377" r:id="rId27"/>
    <p:sldId id="378" r:id="rId28"/>
    <p:sldId id="372" r:id="rId29"/>
    <p:sldId id="380" r:id="rId30"/>
    <p:sldId id="379" r:id="rId31"/>
    <p:sldId id="381" r:id="rId32"/>
    <p:sldId id="385" r:id="rId33"/>
    <p:sldId id="383" r:id="rId34"/>
    <p:sldId id="384" r:id="rId35"/>
    <p:sldId id="376" r:id="rId36"/>
    <p:sldId id="373" r:id="rId37"/>
    <p:sldId id="386" r:id="rId38"/>
    <p:sldId id="306" r:id="rId39"/>
    <p:sldId id="292" r:id="rId40"/>
    <p:sldId id="324" r:id="rId41"/>
    <p:sldId id="271" r:id="rId42"/>
    <p:sldId id="283" r:id="rId43"/>
    <p:sldId id="277" r:id="rId44"/>
    <p:sldId id="280" r:id="rId45"/>
    <p:sldId id="273" r:id="rId46"/>
    <p:sldId id="274" r:id="rId47"/>
    <p:sldId id="284" r:id="rId48"/>
    <p:sldId id="289" r:id="rId49"/>
    <p:sldId id="263" r:id="rId50"/>
    <p:sldId id="264" r:id="rId51"/>
    <p:sldId id="265" r:id="rId52"/>
    <p:sldId id="266" r:id="rId53"/>
    <p:sldId id="26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  <p14:sldId id="291"/>
            <p14:sldId id="327"/>
            <p14:sldId id="369"/>
            <p14:sldId id="297"/>
            <p14:sldId id="298"/>
            <p14:sldId id="299"/>
            <p14:sldId id="300"/>
            <p14:sldId id="302"/>
            <p14:sldId id="301"/>
            <p14:sldId id="303"/>
            <p14:sldId id="332"/>
            <p14:sldId id="370"/>
            <p14:sldId id="375"/>
            <p14:sldId id="348"/>
            <p14:sldId id="349"/>
            <p14:sldId id="350"/>
            <p14:sldId id="355"/>
            <p14:sldId id="377"/>
            <p14:sldId id="378"/>
            <p14:sldId id="372"/>
            <p14:sldId id="380"/>
            <p14:sldId id="379"/>
            <p14:sldId id="381"/>
            <p14:sldId id="385"/>
            <p14:sldId id="383"/>
            <p14:sldId id="384"/>
            <p14:sldId id="376"/>
            <p14:sldId id="373"/>
            <p14:sldId id="386"/>
          </p14:sldIdLst>
        </p14:section>
        <p14:section name="Content" id="{3864C2D0-062C-4319-A5DB-5D7C06D263F4}">
          <p14:sldIdLst/>
        </p14:section>
        <p14:section name="Backup Slides" id="{D2EA30EA-0BC0-4C37-A8F8-2B41D5EE3350}">
          <p14:sldIdLst>
            <p14:sldId id="306"/>
            <p14:sldId id="292"/>
            <p14:sldId id="324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624"/>
    <a:srgbClr val="782F40"/>
    <a:srgbClr val="FFFFFF"/>
    <a:srgbClr val="000000"/>
    <a:srgbClr val="682860"/>
    <a:srgbClr val="1B5633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9B9F3D-A00F-97BD-23CC-D0693001758E}" v="2" dt="2025-02-03T18:14:33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Snell" userId="S::ams21z@fsu.edu::c32d3cf2-4a72-474d-a08a-e8ab2beac619" providerId="AD" clId="Web-{22B90D3F-CD5D-2314-7F45-078CFDE43CBA}"/>
    <pc:docChg chg="modSld sldOrd">
      <pc:chgData name="Anders Snell" userId="S::ams21z@fsu.edu::c32d3cf2-4a72-474d-a08a-e8ab2beac619" providerId="AD" clId="Web-{22B90D3F-CD5D-2314-7F45-078CFDE43CBA}" dt="2025-01-17T01:15:35.187" v="16"/>
      <pc:docMkLst>
        <pc:docMk/>
      </pc:docMkLst>
      <pc:sldChg chg="ord">
        <pc:chgData name="Anders Snell" userId="S::ams21z@fsu.edu::c32d3cf2-4a72-474d-a08a-e8ab2beac619" providerId="AD" clId="Web-{22B90D3F-CD5D-2314-7F45-078CFDE43CBA}" dt="2025-01-17T01:15:35.187" v="16"/>
        <pc:sldMkLst>
          <pc:docMk/>
          <pc:sldMk cId="1940323037" sldId="290"/>
        </pc:sldMkLst>
      </pc:sldChg>
      <pc:sldChg chg="addSp delSp modSp">
        <pc:chgData name="Anders Snell" userId="S::ams21z@fsu.edu::c32d3cf2-4a72-474d-a08a-e8ab2beac619" providerId="AD" clId="Web-{22B90D3F-CD5D-2314-7F45-078CFDE43CBA}" dt="2025-01-17T01:15:20.593" v="15" actId="1076"/>
        <pc:sldMkLst>
          <pc:docMk/>
          <pc:sldMk cId="2333927315" sldId="385"/>
        </pc:sldMkLst>
        <pc:picChg chg="add mod">
          <ac:chgData name="Anders Snell" userId="S::ams21z@fsu.edu::c32d3cf2-4a72-474d-a08a-e8ab2beac619" providerId="AD" clId="Web-{22B90D3F-CD5D-2314-7F45-078CFDE43CBA}" dt="2025-01-17T01:15:20.593" v="15" actId="1076"/>
          <ac:picMkLst>
            <pc:docMk/>
            <pc:sldMk cId="2333927315" sldId="385"/>
            <ac:picMk id="2" creationId="{99FE2BF8-F9E7-BDDF-5E14-9270CD11B298}"/>
          </ac:picMkLst>
        </pc:picChg>
        <pc:picChg chg="add mod">
          <ac:chgData name="Anders Snell" userId="S::ams21z@fsu.edu::c32d3cf2-4a72-474d-a08a-e8ab2beac619" providerId="AD" clId="Web-{22B90D3F-CD5D-2314-7F45-078CFDE43CBA}" dt="2025-01-17T01:15:17.031" v="14" actId="1076"/>
          <ac:picMkLst>
            <pc:docMk/>
            <pc:sldMk cId="2333927315" sldId="385"/>
            <ac:picMk id="7" creationId="{861C0107-F094-0339-187E-E1FD8B0C2F91}"/>
          </ac:picMkLst>
        </pc:picChg>
      </pc:sldChg>
    </pc:docChg>
  </pc:docChgLst>
  <pc:docChgLst>
    <pc:chgData name="Cody Carlson" userId="S::crc21h@fsu.edu::609fdf51-6566-48e3-9bea-493f89ab2033" providerId="AD" clId="Web-{DD7ECF4C-AFEB-41DA-995D-40F5081B838D}"/>
    <pc:docChg chg="modSld">
      <pc:chgData name="Cody Carlson" userId="S::crc21h@fsu.edu::609fdf51-6566-48e3-9bea-493f89ab2033" providerId="AD" clId="Web-{DD7ECF4C-AFEB-41DA-995D-40F5081B838D}" dt="2024-09-27T13:03:42.947" v="0"/>
      <pc:docMkLst>
        <pc:docMk/>
      </pc:docMkLst>
      <pc:sldChg chg="addSp delSp modSp">
        <pc:chgData name="Cody Carlson" userId="S::crc21h@fsu.edu::609fdf51-6566-48e3-9bea-493f89ab2033" providerId="AD" clId="Web-{DD7ECF4C-AFEB-41DA-995D-40F5081B838D}" dt="2024-09-27T13:03:42.947" v="0"/>
        <pc:sldMkLst>
          <pc:docMk/>
          <pc:sldMk cId="3934060637" sldId="294"/>
        </pc:sldMkLst>
      </pc:sldChg>
    </pc:docChg>
  </pc:docChgLst>
  <pc:docChgLst>
    <pc:chgData name="Natalie Boggess" userId="S::nab21h@fsu.edu::28a36031-8162-43df-bc2a-532eab1801d6" providerId="AD" clId="Web-{A028CCD4-F9FB-0BFE-A046-04F0FD7AEAA6}"/>
    <pc:docChg chg="addSld delSld modSld sldOrd modSection">
      <pc:chgData name="Natalie Boggess" userId="S::nab21h@fsu.edu::28a36031-8162-43df-bc2a-532eab1801d6" providerId="AD" clId="Web-{A028CCD4-F9FB-0BFE-A046-04F0FD7AEAA6}" dt="2024-10-06T15:31:28.277" v="569" actId="1076"/>
      <pc:docMkLst>
        <pc:docMk/>
      </pc:docMkLst>
      <pc:sldChg chg="addSp delSp modSp del">
        <pc:chgData name="Natalie Boggess" userId="S::nab21h@fsu.edu::28a36031-8162-43df-bc2a-532eab1801d6" providerId="AD" clId="Web-{A028CCD4-F9FB-0BFE-A046-04F0FD7AEAA6}" dt="2024-10-06T15:22:48.269" v="350"/>
        <pc:sldMkLst>
          <pc:docMk/>
          <pc:sldMk cId="1382685342" sldId="304"/>
        </pc:sldMkLst>
      </pc:sldChg>
      <pc:sldChg chg="modSp new ord">
        <pc:chgData name="Natalie Boggess" userId="S::nab21h@fsu.edu::28a36031-8162-43df-bc2a-532eab1801d6" providerId="AD" clId="Web-{A028CCD4-F9FB-0BFE-A046-04F0FD7AEAA6}" dt="2024-10-06T15:11:10.103" v="218" actId="20577"/>
        <pc:sldMkLst>
          <pc:docMk/>
          <pc:sldMk cId="505212140" sldId="314"/>
        </pc:sldMkLst>
      </pc:sldChg>
      <pc:sldChg chg="addSp delSp modSp new">
        <pc:chgData name="Natalie Boggess" userId="S::nab21h@fsu.edu::28a36031-8162-43df-bc2a-532eab1801d6" providerId="AD" clId="Web-{A028CCD4-F9FB-0BFE-A046-04F0FD7AEAA6}" dt="2024-10-06T15:31:28.277" v="569" actId="1076"/>
        <pc:sldMkLst>
          <pc:docMk/>
          <pc:sldMk cId="1936017116" sldId="315"/>
        </pc:sldMkLst>
      </pc:sldChg>
      <pc:sldChg chg="modSp">
        <pc:chgData name="Natalie Boggess" userId="S::nab21h@fsu.edu::28a36031-8162-43df-bc2a-532eab1801d6" providerId="AD" clId="Web-{A028CCD4-F9FB-0BFE-A046-04F0FD7AEAA6}" dt="2024-10-06T15:24:56.035" v="354" actId="20577"/>
        <pc:sldMkLst>
          <pc:docMk/>
          <pc:sldMk cId="281931728" sldId="316"/>
        </pc:sldMkLst>
      </pc:sldChg>
    </pc:docChg>
  </pc:docChgLst>
  <pc:docChgLst>
    <pc:chgData name="Natalie Boggess" userId="S::nab21h@fsu.edu::28a36031-8162-43df-bc2a-532eab1801d6" providerId="AD" clId="Web-{F284B0F4-1BE2-04E8-0B2D-E1B3999603A5}"/>
    <pc:docChg chg="addSld delSld modSld sldOrd modSection">
      <pc:chgData name="Natalie Boggess" userId="S::nab21h@fsu.edu::28a36031-8162-43df-bc2a-532eab1801d6" providerId="AD" clId="Web-{F284B0F4-1BE2-04E8-0B2D-E1B3999603A5}" dt="2025-01-16T22:27:24.137" v="671" actId="20577"/>
      <pc:docMkLst>
        <pc:docMk/>
      </pc:docMkLst>
      <pc:sldChg chg="modSp">
        <pc:chgData name="Natalie Boggess" userId="S::nab21h@fsu.edu::28a36031-8162-43df-bc2a-532eab1801d6" providerId="AD" clId="Web-{F284B0F4-1BE2-04E8-0B2D-E1B3999603A5}" dt="2025-01-16T22:07:30.800" v="436" actId="20577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F284B0F4-1BE2-04E8-0B2D-E1B3999603A5}" dt="2025-01-16T22:07:30.800" v="436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del">
        <pc:chgData name="Natalie Boggess" userId="S::nab21h@fsu.edu::28a36031-8162-43df-bc2a-532eab1801d6" providerId="AD" clId="Web-{F284B0F4-1BE2-04E8-0B2D-E1B3999603A5}" dt="2025-01-14T21:59:54.945" v="4"/>
        <pc:sldMkLst>
          <pc:docMk/>
          <pc:sldMk cId="3608883760" sldId="307"/>
        </pc:sldMkLst>
      </pc:sldChg>
      <pc:sldChg chg="del">
        <pc:chgData name="Natalie Boggess" userId="S::nab21h@fsu.edu::28a36031-8162-43df-bc2a-532eab1801d6" providerId="AD" clId="Web-{F284B0F4-1BE2-04E8-0B2D-E1B3999603A5}" dt="2025-01-14T21:59:37.585" v="0"/>
        <pc:sldMkLst>
          <pc:docMk/>
          <pc:sldMk cId="2672098959" sldId="310"/>
        </pc:sldMkLst>
      </pc:sldChg>
      <pc:sldChg chg="del">
        <pc:chgData name="Natalie Boggess" userId="S::nab21h@fsu.edu::28a36031-8162-43df-bc2a-532eab1801d6" providerId="AD" clId="Web-{F284B0F4-1BE2-04E8-0B2D-E1B3999603A5}" dt="2025-01-14T21:59:45.492" v="3"/>
        <pc:sldMkLst>
          <pc:docMk/>
          <pc:sldMk cId="788509783" sldId="311"/>
        </pc:sldMkLst>
      </pc:sldChg>
      <pc:sldChg chg="del">
        <pc:chgData name="Natalie Boggess" userId="S::nab21h@fsu.edu::28a36031-8162-43df-bc2a-532eab1801d6" providerId="AD" clId="Web-{F284B0F4-1BE2-04E8-0B2D-E1B3999603A5}" dt="2025-01-14T21:59:42.976" v="2"/>
        <pc:sldMkLst>
          <pc:docMk/>
          <pc:sldMk cId="3287469653" sldId="312"/>
        </pc:sldMkLst>
      </pc:sldChg>
      <pc:sldChg chg="del">
        <pc:chgData name="Natalie Boggess" userId="S::nab21h@fsu.edu::28a36031-8162-43df-bc2a-532eab1801d6" providerId="AD" clId="Web-{F284B0F4-1BE2-04E8-0B2D-E1B3999603A5}" dt="2025-01-14T21:59:40.460" v="1"/>
        <pc:sldMkLst>
          <pc:docMk/>
          <pc:sldMk cId="159584062" sldId="313"/>
        </pc:sldMkLst>
      </pc:sldChg>
      <pc:sldChg chg="modSp ord">
        <pc:chgData name="Natalie Boggess" userId="S::nab21h@fsu.edu::28a36031-8162-43df-bc2a-532eab1801d6" providerId="AD" clId="Web-{F284B0F4-1BE2-04E8-0B2D-E1B3999603A5}" dt="2025-01-16T22:25:13.994" v="545" actId="20577"/>
        <pc:sldMkLst>
          <pc:docMk/>
          <pc:sldMk cId="3803331518" sldId="332"/>
        </pc:sldMkLst>
        <pc:spChg chg="mod">
          <ac:chgData name="Natalie Boggess" userId="S::nab21h@fsu.edu::28a36031-8162-43df-bc2a-532eab1801d6" providerId="AD" clId="Web-{F284B0F4-1BE2-04E8-0B2D-E1B3999603A5}" dt="2025-01-16T22:25:13.994" v="545" actId="20577"/>
          <ac:spMkLst>
            <pc:docMk/>
            <pc:sldMk cId="3803331518" sldId="332"/>
            <ac:spMk id="3" creationId="{2302089C-AE04-F658-BAC9-C57D4DF3D3B4}"/>
          </ac:spMkLst>
        </pc:spChg>
      </pc:sldChg>
      <pc:sldChg chg="modSp">
        <pc:chgData name="Natalie Boggess" userId="S::nab21h@fsu.edu::28a36031-8162-43df-bc2a-532eab1801d6" providerId="AD" clId="Web-{F284B0F4-1BE2-04E8-0B2D-E1B3999603A5}" dt="2025-01-16T22:26:05.026" v="602" actId="20577"/>
        <pc:sldMkLst>
          <pc:docMk/>
          <pc:sldMk cId="234442030" sldId="348"/>
        </pc:sldMkLst>
        <pc:spChg chg="mod">
          <ac:chgData name="Natalie Boggess" userId="S::nab21h@fsu.edu::28a36031-8162-43df-bc2a-532eab1801d6" providerId="AD" clId="Web-{F284B0F4-1BE2-04E8-0B2D-E1B3999603A5}" dt="2025-01-16T22:26:05.026" v="602" actId="20577"/>
          <ac:spMkLst>
            <pc:docMk/>
            <pc:sldMk cId="234442030" sldId="348"/>
            <ac:spMk id="6" creationId="{2FB34540-D1A7-C47D-2540-74B51CDB7469}"/>
          </ac:spMkLst>
        </pc:spChg>
      </pc:sldChg>
      <pc:sldChg chg="modSp">
        <pc:chgData name="Natalie Boggess" userId="S::nab21h@fsu.edu::28a36031-8162-43df-bc2a-532eab1801d6" providerId="AD" clId="Web-{F284B0F4-1BE2-04E8-0B2D-E1B3999603A5}" dt="2025-01-16T22:26:33.308" v="621" actId="20577"/>
        <pc:sldMkLst>
          <pc:docMk/>
          <pc:sldMk cId="385958910" sldId="349"/>
        </pc:sldMkLst>
        <pc:spChg chg="mod">
          <ac:chgData name="Natalie Boggess" userId="S::nab21h@fsu.edu::28a36031-8162-43df-bc2a-532eab1801d6" providerId="AD" clId="Web-{F284B0F4-1BE2-04E8-0B2D-E1B3999603A5}" dt="2025-01-16T22:26:33.308" v="621" actId="20577"/>
          <ac:spMkLst>
            <pc:docMk/>
            <pc:sldMk cId="385958910" sldId="349"/>
            <ac:spMk id="6" creationId="{29614026-059F-4883-8AE7-09C013FF83D9}"/>
          </ac:spMkLst>
        </pc:spChg>
      </pc:sldChg>
      <pc:sldChg chg="modSp">
        <pc:chgData name="Natalie Boggess" userId="S::nab21h@fsu.edu::28a36031-8162-43df-bc2a-532eab1801d6" providerId="AD" clId="Web-{F284B0F4-1BE2-04E8-0B2D-E1B3999603A5}" dt="2025-01-16T22:27:03.027" v="637" actId="20577"/>
        <pc:sldMkLst>
          <pc:docMk/>
          <pc:sldMk cId="3222984929" sldId="350"/>
        </pc:sldMkLst>
        <pc:spChg chg="mod">
          <ac:chgData name="Natalie Boggess" userId="S::nab21h@fsu.edu::28a36031-8162-43df-bc2a-532eab1801d6" providerId="AD" clId="Web-{F284B0F4-1BE2-04E8-0B2D-E1B3999603A5}" dt="2025-01-16T22:27:03.027" v="637" actId="20577"/>
          <ac:spMkLst>
            <pc:docMk/>
            <pc:sldMk cId="3222984929" sldId="350"/>
            <ac:spMk id="6" creationId="{99F17078-FB8B-5BA6-5029-F89AAE1E0C55}"/>
          </ac:spMkLst>
        </pc:spChg>
      </pc:sldChg>
      <pc:sldChg chg="modSp">
        <pc:chgData name="Natalie Boggess" userId="S::nab21h@fsu.edu::28a36031-8162-43df-bc2a-532eab1801d6" providerId="AD" clId="Web-{F284B0F4-1BE2-04E8-0B2D-E1B3999603A5}" dt="2025-01-16T22:27:16.825" v="657" actId="20577"/>
        <pc:sldMkLst>
          <pc:docMk/>
          <pc:sldMk cId="3323658998" sldId="355"/>
        </pc:sldMkLst>
        <pc:spChg chg="mod">
          <ac:chgData name="Natalie Boggess" userId="S::nab21h@fsu.edu::28a36031-8162-43df-bc2a-532eab1801d6" providerId="AD" clId="Web-{F284B0F4-1BE2-04E8-0B2D-E1B3999603A5}" dt="2025-01-16T22:27:16.825" v="657" actId="20577"/>
          <ac:spMkLst>
            <pc:docMk/>
            <pc:sldMk cId="3323658998" sldId="355"/>
            <ac:spMk id="15" creationId="{6E3571C9-ED7E-91A9-9417-CB376FD25107}"/>
          </ac:spMkLst>
        </pc:spChg>
      </pc:sldChg>
      <pc:sldChg chg="modSp">
        <pc:chgData name="Natalie Boggess" userId="S::nab21h@fsu.edu::28a36031-8162-43df-bc2a-532eab1801d6" providerId="AD" clId="Web-{F284B0F4-1BE2-04E8-0B2D-E1B3999603A5}" dt="2025-01-16T22:25:33.026" v="569" actId="20577"/>
        <pc:sldMkLst>
          <pc:docMk/>
          <pc:sldMk cId="4066594191" sldId="370"/>
        </pc:sldMkLst>
        <pc:spChg chg="mod">
          <ac:chgData name="Natalie Boggess" userId="S::nab21h@fsu.edu::28a36031-8162-43df-bc2a-532eab1801d6" providerId="AD" clId="Web-{F284B0F4-1BE2-04E8-0B2D-E1B3999603A5}" dt="2025-01-16T22:25:33.026" v="569" actId="20577"/>
          <ac:spMkLst>
            <pc:docMk/>
            <pc:sldMk cId="4066594191" sldId="370"/>
            <ac:spMk id="6" creationId="{E422FE9E-52C5-3EA3-7090-E6AC4B401F76}"/>
          </ac:spMkLst>
        </pc:spChg>
      </pc:sldChg>
      <pc:sldChg chg="addSp delSp modSp">
        <pc:chgData name="Natalie Boggess" userId="S::nab21h@fsu.edu::28a36031-8162-43df-bc2a-532eab1801d6" providerId="AD" clId="Web-{F284B0F4-1BE2-04E8-0B2D-E1B3999603A5}" dt="2025-01-16T22:17:20.953" v="523" actId="20577"/>
        <pc:sldMkLst>
          <pc:docMk/>
          <pc:sldMk cId="1265577860" sldId="372"/>
        </pc:sldMkLst>
        <pc:spChg chg="add mod">
          <ac:chgData name="Natalie Boggess" userId="S::nab21h@fsu.edu::28a36031-8162-43df-bc2a-532eab1801d6" providerId="AD" clId="Web-{F284B0F4-1BE2-04E8-0B2D-E1B3999603A5}" dt="2025-01-16T22:17:20.953" v="523" actId="20577"/>
          <ac:spMkLst>
            <pc:docMk/>
            <pc:sldMk cId="1265577860" sldId="372"/>
            <ac:spMk id="14" creationId="{F3AF9A2C-45A5-3049-D72D-1A076D27C857}"/>
          </ac:spMkLst>
        </pc:spChg>
        <pc:spChg chg="mod">
          <ac:chgData name="Natalie Boggess" userId="S::nab21h@fsu.edu::28a36031-8162-43df-bc2a-532eab1801d6" providerId="AD" clId="Web-{F284B0F4-1BE2-04E8-0B2D-E1B3999603A5}" dt="2025-01-16T22:14:08.058" v="469" actId="14100"/>
          <ac:spMkLst>
            <pc:docMk/>
            <pc:sldMk cId="1265577860" sldId="372"/>
            <ac:spMk id="40" creationId="{D5A816D7-FCF6-4A4D-C9D8-BEE49383C95B}"/>
          </ac:spMkLst>
        </pc:spChg>
        <pc:spChg chg="mod">
          <ac:chgData name="Natalie Boggess" userId="S::nab21h@fsu.edu::28a36031-8162-43df-bc2a-532eab1801d6" providerId="AD" clId="Web-{F284B0F4-1BE2-04E8-0B2D-E1B3999603A5}" dt="2025-01-16T22:14:40.372" v="470" actId="1076"/>
          <ac:spMkLst>
            <pc:docMk/>
            <pc:sldMk cId="1265577860" sldId="372"/>
            <ac:spMk id="44" creationId="{05889116-F2A9-5D90-ED17-3D704A635CBF}"/>
          </ac:spMkLst>
        </pc:spChg>
        <pc:cxnChg chg="add mod">
          <ac:chgData name="Natalie Boggess" userId="S::nab21h@fsu.edu::28a36031-8162-43df-bc2a-532eab1801d6" providerId="AD" clId="Web-{F284B0F4-1BE2-04E8-0B2D-E1B3999603A5}" dt="2025-01-16T22:15:33.279" v="474" actId="1076"/>
          <ac:cxnSpMkLst>
            <pc:docMk/>
            <pc:sldMk cId="1265577860" sldId="372"/>
            <ac:cxnSpMk id="11" creationId="{7D62B983-84CA-2E25-739A-343CFA8AC957}"/>
          </ac:cxnSpMkLst>
        </pc:cxnChg>
      </pc:sldChg>
      <pc:sldChg chg="modSp">
        <pc:chgData name="Natalie Boggess" userId="S::nab21h@fsu.edu::28a36031-8162-43df-bc2a-532eab1801d6" providerId="AD" clId="Web-{F284B0F4-1BE2-04E8-0B2D-E1B3999603A5}" dt="2025-01-16T21:22:15.765" v="240" actId="20577"/>
        <pc:sldMkLst>
          <pc:docMk/>
          <pc:sldMk cId="3131390581" sldId="373"/>
        </pc:sldMkLst>
        <pc:spChg chg="mod">
          <ac:chgData name="Natalie Boggess" userId="S::nab21h@fsu.edu::28a36031-8162-43df-bc2a-532eab1801d6" providerId="AD" clId="Web-{F284B0F4-1BE2-04E8-0B2D-E1B3999603A5}" dt="2025-01-16T21:22:15.765" v="240" actId="20577"/>
          <ac:spMkLst>
            <pc:docMk/>
            <pc:sldMk cId="3131390581" sldId="373"/>
            <ac:spMk id="2" creationId="{32B00577-8B84-F76C-3D41-2CD0A3A61050}"/>
          </ac:spMkLst>
        </pc:spChg>
      </pc:sldChg>
      <pc:sldChg chg="modSp">
        <pc:chgData name="Natalie Boggess" userId="S::nab21h@fsu.edu::28a36031-8162-43df-bc2a-532eab1801d6" providerId="AD" clId="Web-{F284B0F4-1BE2-04E8-0B2D-E1B3999603A5}" dt="2025-01-16T22:25:45.385" v="578" actId="20577"/>
        <pc:sldMkLst>
          <pc:docMk/>
          <pc:sldMk cId="705911496" sldId="375"/>
        </pc:sldMkLst>
        <pc:spChg chg="mod">
          <ac:chgData name="Natalie Boggess" userId="S::nab21h@fsu.edu::28a36031-8162-43df-bc2a-532eab1801d6" providerId="AD" clId="Web-{F284B0F4-1BE2-04E8-0B2D-E1B3999603A5}" dt="2025-01-16T22:25:45.385" v="578" actId="20577"/>
          <ac:spMkLst>
            <pc:docMk/>
            <pc:sldMk cId="705911496" sldId="375"/>
            <ac:spMk id="6" creationId="{E96ED82F-69C1-1CDF-5186-FFD24EA1871D}"/>
          </ac:spMkLst>
        </pc:spChg>
      </pc:sldChg>
      <pc:sldChg chg="addSp delSp modSp new">
        <pc:chgData name="Natalie Boggess" userId="S::nab21h@fsu.edu::28a36031-8162-43df-bc2a-532eab1801d6" providerId="AD" clId="Web-{F284B0F4-1BE2-04E8-0B2D-E1B3999603A5}" dt="2025-01-16T22:27:24.137" v="671" actId="20577"/>
        <pc:sldMkLst>
          <pc:docMk/>
          <pc:sldMk cId="1023147261" sldId="377"/>
        </pc:sldMkLst>
        <pc:spChg chg="mod">
          <ac:chgData name="Natalie Boggess" userId="S::nab21h@fsu.edu::28a36031-8162-43df-bc2a-532eab1801d6" providerId="AD" clId="Web-{F284B0F4-1BE2-04E8-0B2D-E1B3999603A5}" dt="2025-01-16T21:00:05.454" v="18" actId="20577"/>
          <ac:spMkLst>
            <pc:docMk/>
            <pc:sldMk cId="1023147261" sldId="377"/>
            <ac:spMk id="5" creationId="{AC3DBF2F-D90D-900C-2C3F-24FDBC31BF2C}"/>
          </ac:spMkLst>
        </pc:spChg>
        <pc:spChg chg="mod">
          <ac:chgData name="Natalie Boggess" userId="S::nab21h@fsu.edu::28a36031-8162-43df-bc2a-532eab1801d6" providerId="AD" clId="Web-{F284B0F4-1BE2-04E8-0B2D-E1B3999603A5}" dt="2025-01-16T22:27:24.137" v="671" actId="20577"/>
          <ac:spMkLst>
            <pc:docMk/>
            <pc:sldMk cId="1023147261" sldId="377"/>
            <ac:spMk id="6" creationId="{C78AAC06-30DC-E35C-6E13-F27E3811D483}"/>
          </ac:spMkLst>
        </pc:spChg>
        <pc:picChg chg="add mod ord">
          <ac:chgData name="Natalie Boggess" userId="S::nab21h@fsu.edu::28a36031-8162-43df-bc2a-532eab1801d6" providerId="AD" clId="Web-{F284B0F4-1BE2-04E8-0B2D-E1B3999603A5}" dt="2025-01-16T21:05:47.192" v="20"/>
          <ac:picMkLst>
            <pc:docMk/>
            <pc:sldMk cId="1023147261" sldId="377"/>
            <ac:picMk id="10" creationId="{B878F43D-3509-E3D6-EB58-615173F9EAB2}"/>
          </ac:picMkLst>
        </pc:picChg>
      </pc:sldChg>
      <pc:sldChg chg="addSp delSp modSp new ord">
        <pc:chgData name="Natalie Boggess" userId="S::nab21h@fsu.edu::28a36031-8162-43df-bc2a-532eab1801d6" providerId="AD" clId="Web-{F284B0F4-1BE2-04E8-0B2D-E1B3999603A5}" dt="2025-01-16T22:17:06.656" v="511"/>
        <pc:sldMkLst>
          <pc:docMk/>
          <pc:sldMk cId="2558003622" sldId="379"/>
        </pc:sldMkLst>
        <pc:spChg chg="mod">
          <ac:chgData name="Natalie Boggess" userId="S::nab21h@fsu.edu::28a36031-8162-43df-bc2a-532eab1801d6" providerId="AD" clId="Web-{F284B0F4-1BE2-04E8-0B2D-E1B3999603A5}" dt="2025-01-16T21:08:26.178" v="36" actId="20577"/>
          <ac:spMkLst>
            <pc:docMk/>
            <pc:sldMk cId="2558003622" sldId="379"/>
            <ac:spMk id="5" creationId="{BEB85722-89F6-4765-3F8A-666D4A00BFD5}"/>
          </ac:spMkLst>
        </pc:spChg>
        <pc:spChg chg="add mod">
          <ac:chgData name="Natalie Boggess" userId="S::nab21h@fsu.edu::28a36031-8162-43df-bc2a-532eab1801d6" providerId="AD" clId="Web-{F284B0F4-1BE2-04E8-0B2D-E1B3999603A5}" dt="2025-01-16T21:56:41.443" v="307"/>
          <ac:spMkLst>
            <pc:docMk/>
            <pc:sldMk cId="2558003622" sldId="379"/>
            <ac:spMk id="10" creationId="{79222F98-927A-3BA5-2343-AD5E1AA10FB0}"/>
          </ac:spMkLst>
        </pc:spChg>
        <pc:spChg chg="add mod">
          <ac:chgData name="Natalie Boggess" userId="S::nab21h@fsu.edu::28a36031-8162-43df-bc2a-532eab1801d6" providerId="AD" clId="Web-{F284B0F4-1BE2-04E8-0B2D-E1B3999603A5}" dt="2025-01-16T21:58:40.930" v="368" actId="14100"/>
          <ac:spMkLst>
            <pc:docMk/>
            <pc:sldMk cId="2558003622" sldId="379"/>
            <ac:spMk id="11" creationId="{023A1AC2-18BE-38ED-3AE6-58473B51FC66}"/>
          </ac:spMkLst>
        </pc:spChg>
        <pc:spChg chg="add mod">
          <ac:chgData name="Natalie Boggess" userId="S::nab21h@fsu.edu::28a36031-8162-43df-bc2a-532eab1801d6" providerId="AD" clId="Web-{F284B0F4-1BE2-04E8-0B2D-E1B3999603A5}" dt="2025-01-16T21:58:02.710" v="323" actId="14100"/>
          <ac:spMkLst>
            <pc:docMk/>
            <pc:sldMk cId="2558003622" sldId="379"/>
            <ac:spMk id="12" creationId="{B74D23D4-DA0C-3EA7-BB66-A2FFC6B266AF}"/>
          </ac:spMkLst>
        </pc:spChg>
        <pc:spChg chg="add mod">
          <ac:chgData name="Natalie Boggess" userId="S::nab21h@fsu.edu::28a36031-8162-43df-bc2a-532eab1801d6" providerId="AD" clId="Web-{F284B0F4-1BE2-04E8-0B2D-E1B3999603A5}" dt="2025-01-16T21:57:20.225" v="314" actId="1076"/>
          <ac:spMkLst>
            <pc:docMk/>
            <pc:sldMk cId="2558003622" sldId="379"/>
            <ac:spMk id="13" creationId="{A7756ACA-17F6-D220-6FDE-D818117BBA54}"/>
          </ac:spMkLst>
        </pc:spChg>
        <pc:spChg chg="add mod">
          <ac:chgData name="Natalie Boggess" userId="S::nab21h@fsu.edu::28a36031-8162-43df-bc2a-532eab1801d6" providerId="AD" clId="Web-{F284B0F4-1BE2-04E8-0B2D-E1B3999603A5}" dt="2025-01-16T21:57:07.584" v="313" actId="688"/>
          <ac:spMkLst>
            <pc:docMk/>
            <pc:sldMk cId="2558003622" sldId="379"/>
            <ac:spMk id="14" creationId="{4F2FFE24-10FD-59EB-2DFF-9E45BC66C9B4}"/>
          </ac:spMkLst>
        </pc:spChg>
        <pc:spChg chg="add mod">
          <ac:chgData name="Natalie Boggess" userId="S::nab21h@fsu.edu::28a36031-8162-43df-bc2a-532eab1801d6" providerId="AD" clId="Web-{F284B0F4-1BE2-04E8-0B2D-E1B3999603A5}" dt="2025-01-16T21:57:53.507" v="322" actId="14100"/>
          <ac:spMkLst>
            <pc:docMk/>
            <pc:sldMk cId="2558003622" sldId="379"/>
            <ac:spMk id="15" creationId="{F0AC2EF9-4DC7-01CB-A157-58E03A57D083}"/>
          </ac:spMkLst>
        </pc:spChg>
        <pc:spChg chg="add mod">
          <ac:chgData name="Natalie Boggess" userId="S::nab21h@fsu.edu::28a36031-8162-43df-bc2a-532eab1801d6" providerId="AD" clId="Web-{F284B0F4-1BE2-04E8-0B2D-E1B3999603A5}" dt="2025-01-16T21:58:19.539" v="339" actId="14100"/>
          <ac:spMkLst>
            <pc:docMk/>
            <pc:sldMk cId="2558003622" sldId="379"/>
            <ac:spMk id="16" creationId="{5C04102F-212F-413C-44AD-9C5C9D93B1A9}"/>
          </ac:spMkLst>
        </pc:spChg>
        <pc:spChg chg="add mod">
          <ac:chgData name="Natalie Boggess" userId="S::nab21h@fsu.edu::28a36031-8162-43df-bc2a-532eab1801d6" providerId="AD" clId="Web-{F284B0F4-1BE2-04E8-0B2D-E1B3999603A5}" dt="2025-01-16T21:58:46.180" v="369" actId="1076"/>
          <ac:spMkLst>
            <pc:docMk/>
            <pc:sldMk cId="2558003622" sldId="379"/>
            <ac:spMk id="17" creationId="{EBEAE7B9-CDDD-9932-168D-966D51E93850}"/>
          </ac:spMkLst>
        </pc:spChg>
        <pc:spChg chg="add mod">
          <ac:chgData name="Natalie Boggess" userId="S::nab21h@fsu.edu::28a36031-8162-43df-bc2a-532eab1801d6" providerId="AD" clId="Web-{F284B0F4-1BE2-04E8-0B2D-E1B3999603A5}" dt="2025-01-16T21:59:25.087" v="375" actId="1076"/>
          <ac:spMkLst>
            <pc:docMk/>
            <pc:sldMk cId="2558003622" sldId="379"/>
            <ac:spMk id="18" creationId="{9220A91B-C80C-4991-FDB3-54125CCE71D5}"/>
          </ac:spMkLst>
        </pc:spChg>
        <pc:spChg chg="add mod">
          <ac:chgData name="Natalie Boggess" userId="S::nab21h@fsu.edu::28a36031-8162-43df-bc2a-532eab1801d6" providerId="AD" clId="Web-{F284B0F4-1BE2-04E8-0B2D-E1B3999603A5}" dt="2025-01-16T21:59:55.681" v="382" actId="1076"/>
          <ac:spMkLst>
            <pc:docMk/>
            <pc:sldMk cId="2558003622" sldId="379"/>
            <ac:spMk id="20" creationId="{05FD4B4C-D0E0-B22D-3C47-C467AED5F092}"/>
          </ac:spMkLst>
        </pc:spChg>
        <pc:picChg chg="add mod ord">
          <ac:chgData name="Natalie Boggess" userId="S::nab21h@fsu.edu::28a36031-8162-43df-bc2a-532eab1801d6" providerId="AD" clId="Web-{F284B0F4-1BE2-04E8-0B2D-E1B3999603A5}" dt="2025-01-16T21:54:48.316" v="288"/>
          <ac:picMkLst>
            <pc:docMk/>
            <pc:sldMk cId="2558003622" sldId="379"/>
            <ac:picMk id="7" creationId="{1E29E816-D4C1-4642-E16A-983F54CA3419}"/>
          </ac:picMkLst>
        </pc:picChg>
        <pc:picChg chg="add mod">
          <ac:chgData name="Natalie Boggess" userId="S::nab21h@fsu.edu::28a36031-8162-43df-bc2a-532eab1801d6" providerId="AD" clId="Web-{F284B0F4-1BE2-04E8-0B2D-E1B3999603A5}" dt="2025-01-16T21:54:44.862" v="287"/>
          <ac:picMkLst>
            <pc:docMk/>
            <pc:sldMk cId="2558003622" sldId="379"/>
            <ac:picMk id="9" creationId="{2F542B2B-C72C-40A7-841C-46F07261F2C9}"/>
          </ac:picMkLst>
        </pc:picChg>
      </pc:sldChg>
      <pc:sldChg chg="addSp delSp modSp new">
        <pc:chgData name="Natalie Boggess" userId="S::nab21h@fsu.edu::28a36031-8162-43df-bc2a-532eab1801d6" providerId="AD" clId="Web-{F284B0F4-1BE2-04E8-0B2D-E1B3999603A5}" dt="2025-01-16T22:05:55.704" v="434" actId="1076"/>
        <pc:sldMkLst>
          <pc:docMk/>
          <pc:sldMk cId="3707419983" sldId="380"/>
        </pc:sldMkLst>
        <pc:spChg chg="add mod">
          <ac:chgData name="Natalie Boggess" userId="S::nab21h@fsu.edu::28a36031-8162-43df-bc2a-532eab1801d6" providerId="AD" clId="Web-{F284B0F4-1BE2-04E8-0B2D-E1B3999603A5}" dt="2025-01-16T22:05:27.251" v="417" actId="1076"/>
          <ac:spMkLst>
            <pc:docMk/>
            <pc:sldMk cId="3707419983" sldId="380"/>
            <ac:spMk id="2" creationId="{D531750C-2322-549D-F077-1B6D7FEB7C15}"/>
          </ac:spMkLst>
        </pc:spChg>
        <pc:spChg chg="mod">
          <ac:chgData name="Natalie Boggess" userId="S::nab21h@fsu.edu::28a36031-8162-43df-bc2a-532eab1801d6" providerId="AD" clId="Web-{F284B0F4-1BE2-04E8-0B2D-E1B3999603A5}" dt="2025-01-16T21:09:23.179" v="51" actId="20577"/>
          <ac:spMkLst>
            <pc:docMk/>
            <pc:sldMk cId="3707419983" sldId="380"/>
            <ac:spMk id="5" creationId="{494B3D83-352A-FF10-18D4-9DB42ADDB95A}"/>
          </ac:spMkLst>
        </pc:spChg>
        <pc:spChg chg="add mod">
          <ac:chgData name="Natalie Boggess" userId="S::nab21h@fsu.edu::28a36031-8162-43df-bc2a-532eab1801d6" providerId="AD" clId="Web-{F284B0F4-1BE2-04E8-0B2D-E1B3999603A5}" dt="2025-01-16T22:05:55.704" v="434" actId="1076"/>
          <ac:spMkLst>
            <pc:docMk/>
            <pc:sldMk cId="3707419983" sldId="380"/>
            <ac:spMk id="9" creationId="{0D6470D8-7B9F-60F4-1D20-2D6AE29B4C2C}"/>
          </ac:spMkLst>
        </pc:spChg>
        <pc:spChg chg="add mod">
          <ac:chgData name="Natalie Boggess" userId="S::nab21h@fsu.edu::28a36031-8162-43df-bc2a-532eab1801d6" providerId="AD" clId="Web-{F284B0F4-1BE2-04E8-0B2D-E1B3999603A5}" dt="2025-01-16T22:03:39.920" v="395" actId="1076"/>
          <ac:spMkLst>
            <pc:docMk/>
            <pc:sldMk cId="3707419983" sldId="380"/>
            <ac:spMk id="12" creationId="{287E211C-CD58-91E6-FF2A-E860B9479E0B}"/>
          </ac:spMkLst>
        </pc:spChg>
        <pc:spChg chg="add mod">
          <ac:chgData name="Natalie Boggess" userId="S::nab21h@fsu.edu::28a36031-8162-43df-bc2a-532eab1801d6" providerId="AD" clId="Web-{F284B0F4-1BE2-04E8-0B2D-E1B3999603A5}" dt="2025-01-16T22:05:07.953" v="407" actId="1076"/>
          <ac:spMkLst>
            <pc:docMk/>
            <pc:sldMk cId="3707419983" sldId="380"/>
            <ac:spMk id="14" creationId="{D3822E04-F049-D718-0222-CF41CE74D0AB}"/>
          </ac:spMkLst>
        </pc:spChg>
        <pc:spChg chg="add mod">
          <ac:chgData name="Natalie Boggess" userId="S::nab21h@fsu.edu::28a36031-8162-43df-bc2a-532eab1801d6" providerId="AD" clId="Web-{F284B0F4-1BE2-04E8-0B2D-E1B3999603A5}" dt="2025-01-16T22:04:42.609" v="402" actId="1076"/>
          <ac:spMkLst>
            <pc:docMk/>
            <pc:sldMk cId="3707419983" sldId="380"/>
            <ac:spMk id="16" creationId="{4CDE304D-6E9C-9664-017B-1B63B208682A}"/>
          </ac:spMkLst>
        </pc:spChg>
        <pc:picChg chg="add mod">
          <ac:chgData name="Natalie Boggess" userId="S::nab21h@fsu.edu::28a36031-8162-43df-bc2a-532eab1801d6" providerId="AD" clId="Web-{F284B0F4-1BE2-04E8-0B2D-E1B3999603A5}" dt="2025-01-16T22:03:19.014" v="391"/>
          <ac:picMkLst>
            <pc:docMk/>
            <pc:sldMk cId="3707419983" sldId="380"/>
            <ac:picMk id="8" creationId="{A10C4BDB-CA4F-C550-6C92-947813BAA694}"/>
          </ac:picMkLst>
        </pc:picChg>
      </pc:sldChg>
      <pc:sldChg chg="modSp new">
        <pc:chgData name="Natalie Boggess" userId="S::nab21h@fsu.edu::28a36031-8162-43df-bc2a-532eab1801d6" providerId="AD" clId="Web-{F284B0F4-1BE2-04E8-0B2D-E1B3999603A5}" dt="2025-01-16T21:09:36.523" v="70" actId="20577"/>
        <pc:sldMkLst>
          <pc:docMk/>
          <pc:sldMk cId="1004166996" sldId="381"/>
        </pc:sldMkLst>
        <pc:spChg chg="mod">
          <ac:chgData name="Natalie Boggess" userId="S::nab21h@fsu.edu::28a36031-8162-43df-bc2a-532eab1801d6" providerId="AD" clId="Web-{F284B0F4-1BE2-04E8-0B2D-E1B3999603A5}" dt="2025-01-16T21:09:36.523" v="70" actId="20577"/>
          <ac:spMkLst>
            <pc:docMk/>
            <pc:sldMk cId="1004166996" sldId="381"/>
            <ac:spMk id="5" creationId="{FA3C9D3D-A8E6-817E-7B17-CD52F5DB215C}"/>
          </ac:spMkLst>
        </pc:spChg>
      </pc:sldChg>
      <pc:sldChg chg="modSp new del">
        <pc:chgData name="Natalie Boggess" userId="S::nab21h@fsu.edu::28a36031-8162-43df-bc2a-532eab1801d6" providerId="AD" clId="Web-{F284B0F4-1BE2-04E8-0B2D-E1B3999603A5}" dt="2025-01-16T21:13:06.025" v="116"/>
        <pc:sldMkLst>
          <pc:docMk/>
          <pc:sldMk cId="1841844069" sldId="382"/>
        </pc:sldMkLst>
      </pc:sldChg>
      <pc:sldChg chg="addSp delSp modSp new mod modClrScheme chgLayout">
        <pc:chgData name="Natalie Boggess" userId="S::nab21h@fsu.edu::28a36031-8162-43df-bc2a-532eab1801d6" providerId="AD" clId="Web-{F284B0F4-1BE2-04E8-0B2D-E1B3999603A5}" dt="2025-01-16T21:18:34.732" v="211"/>
        <pc:sldMkLst>
          <pc:docMk/>
          <pc:sldMk cId="1698172960" sldId="383"/>
        </pc:sldMkLst>
        <pc:spChg chg="mod ord">
          <ac:chgData name="Natalie Boggess" userId="S::nab21h@fsu.edu::28a36031-8162-43df-bc2a-532eab1801d6" providerId="AD" clId="Web-{F284B0F4-1BE2-04E8-0B2D-E1B3999603A5}" dt="2025-01-16T21:14:44.292" v="168"/>
          <ac:spMkLst>
            <pc:docMk/>
            <pc:sldMk cId="1698172960" sldId="383"/>
            <ac:spMk id="6" creationId="{98FE2B3C-4C04-F624-83DF-EEF825129D8C}"/>
          </ac:spMkLst>
        </pc:spChg>
        <pc:spChg chg="mod ord">
          <ac:chgData name="Natalie Boggess" userId="S::nab21h@fsu.edu::28a36031-8162-43df-bc2a-532eab1801d6" providerId="AD" clId="Web-{F284B0F4-1BE2-04E8-0B2D-E1B3999603A5}" dt="2025-01-16T21:14:44.292" v="168"/>
          <ac:spMkLst>
            <pc:docMk/>
            <pc:sldMk cId="1698172960" sldId="383"/>
            <ac:spMk id="7" creationId="{AF50DBA3-8D3D-C14B-28D5-78CB0A0652E6}"/>
          </ac:spMkLst>
        </pc:spChg>
        <pc:spChg chg="mod ord">
          <ac:chgData name="Natalie Boggess" userId="S::nab21h@fsu.edu::28a36031-8162-43df-bc2a-532eab1801d6" providerId="AD" clId="Web-{F284B0F4-1BE2-04E8-0B2D-E1B3999603A5}" dt="2025-01-16T21:14:44.292" v="168"/>
          <ac:spMkLst>
            <pc:docMk/>
            <pc:sldMk cId="1698172960" sldId="383"/>
            <ac:spMk id="8" creationId="{6AAC1B05-6B98-459C-8026-32787198C4EA}"/>
          </ac:spMkLst>
        </pc:spChg>
        <pc:spChg chg="add mod ord">
          <ac:chgData name="Natalie Boggess" userId="S::nab21h@fsu.edu::28a36031-8162-43df-bc2a-532eab1801d6" providerId="AD" clId="Web-{F284B0F4-1BE2-04E8-0B2D-E1B3999603A5}" dt="2025-01-16T21:14:44.292" v="168"/>
          <ac:spMkLst>
            <pc:docMk/>
            <pc:sldMk cId="1698172960" sldId="383"/>
            <ac:spMk id="11" creationId="{E8F75428-B6DA-E4BD-A5F1-B322E5D786D6}"/>
          </ac:spMkLst>
        </pc:spChg>
        <pc:spChg chg="add mod">
          <ac:chgData name="Natalie Boggess" userId="S::nab21h@fsu.edu::28a36031-8162-43df-bc2a-532eab1801d6" providerId="AD" clId="Web-{F284B0F4-1BE2-04E8-0B2D-E1B3999603A5}" dt="2025-01-16T21:18:09.810" v="207" actId="1076"/>
          <ac:spMkLst>
            <pc:docMk/>
            <pc:sldMk cId="1698172960" sldId="383"/>
            <ac:spMk id="14" creationId="{F8622C04-109C-AFF3-AD16-CA3903D44125}"/>
          </ac:spMkLst>
        </pc:spChg>
        <pc:spChg chg="add mod">
          <ac:chgData name="Natalie Boggess" userId="S::nab21h@fsu.edu::28a36031-8162-43df-bc2a-532eab1801d6" providerId="AD" clId="Web-{F284B0F4-1BE2-04E8-0B2D-E1B3999603A5}" dt="2025-01-16T21:18:24.060" v="210"/>
          <ac:spMkLst>
            <pc:docMk/>
            <pc:sldMk cId="1698172960" sldId="383"/>
            <ac:spMk id="15" creationId="{8F406BED-4AC8-D6C6-30E0-32433124876F}"/>
          </ac:spMkLst>
        </pc:spChg>
        <pc:picChg chg="add mod ord">
          <ac:chgData name="Natalie Boggess" userId="S::nab21h@fsu.edu::28a36031-8162-43df-bc2a-532eab1801d6" providerId="AD" clId="Web-{F284B0F4-1BE2-04E8-0B2D-E1B3999603A5}" dt="2025-01-16T21:18:34.732" v="211"/>
          <ac:picMkLst>
            <pc:docMk/>
            <pc:sldMk cId="1698172960" sldId="383"/>
            <ac:picMk id="13" creationId="{74B570EC-1DEC-20BC-9C6B-156BC84C7318}"/>
          </ac:picMkLst>
        </pc:picChg>
      </pc:sldChg>
      <pc:sldChg chg="addSp delSp modSp new">
        <pc:chgData name="Natalie Boggess" userId="S::nab21h@fsu.edu::28a36031-8162-43df-bc2a-532eab1801d6" providerId="AD" clId="Web-{F284B0F4-1BE2-04E8-0B2D-E1B3999603A5}" dt="2025-01-16T21:22:42.484" v="275" actId="1076"/>
        <pc:sldMkLst>
          <pc:docMk/>
          <pc:sldMk cId="18721688" sldId="384"/>
        </pc:sldMkLst>
        <pc:spChg chg="add">
          <ac:chgData name="Natalie Boggess" userId="S::nab21h@fsu.edu::28a36031-8162-43df-bc2a-532eab1801d6" providerId="AD" clId="Web-{F284B0F4-1BE2-04E8-0B2D-E1B3999603A5}" dt="2025-01-16T21:19:27.435" v="214"/>
          <ac:spMkLst>
            <pc:docMk/>
            <pc:sldMk cId="18721688" sldId="384"/>
            <ac:spMk id="8" creationId="{CAE2251F-9847-FFBC-C8E6-E844583CD432}"/>
          </ac:spMkLst>
        </pc:spChg>
        <pc:spChg chg="add mod">
          <ac:chgData name="Natalie Boggess" userId="S::nab21h@fsu.edu::28a36031-8162-43df-bc2a-532eab1801d6" providerId="AD" clId="Web-{F284B0F4-1BE2-04E8-0B2D-E1B3999603A5}" dt="2025-01-16T21:19:35.295" v="224" actId="20577"/>
          <ac:spMkLst>
            <pc:docMk/>
            <pc:sldMk cId="18721688" sldId="384"/>
            <ac:spMk id="10" creationId="{7D805CA8-5C0D-FAF3-76DA-FDFFF2988198}"/>
          </ac:spMkLst>
        </pc:spChg>
        <pc:spChg chg="add mod">
          <ac:chgData name="Natalie Boggess" userId="S::nab21h@fsu.edu::28a36031-8162-43df-bc2a-532eab1801d6" providerId="AD" clId="Web-{F284B0F4-1BE2-04E8-0B2D-E1B3999603A5}" dt="2025-01-16T21:22:42.484" v="275" actId="1076"/>
          <ac:spMkLst>
            <pc:docMk/>
            <pc:sldMk cId="18721688" sldId="384"/>
            <ac:spMk id="14" creationId="{FE9D8BB0-119F-025E-E916-D007CC7C9B99}"/>
          </ac:spMkLst>
        </pc:spChg>
        <pc:picChg chg="add mod">
          <ac:chgData name="Natalie Boggess" userId="S::nab21h@fsu.edu::28a36031-8162-43df-bc2a-532eab1801d6" providerId="AD" clId="Web-{F284B0F4-1BE2-04E8-0B2D-E1B3999603A5}" dt="2025-01-16T21:21:35.218" v="231"/>
          <ac:picMkLst>
            <pc:docMk/>
            <pc:sldMk cId="18721688" sldId="384"/>
            <ac:picMk id="13" creationId="{EF4920E0-9BC2-238F-11B8-F6EFFDA87372}"/>
          </ac:picMkLst>
        </pc:picChg>
      </pc:sldChg>
      <pc:sldChg chg="addSp modSp new">
        <pc:chgData name="Natalie Boggess" userId="S::nab21h@fsu.edu::28a36031-8162-43df-bc2a-532eab1801d6" providerId="AD" clId="Web-{F284B0F4-1BE2-04E8-0B2D-E1B3999603A5}" dt="2025-01-16T22:22:01.615" v="531" actId="1076"/>
        <pc:sldMkLst>
          <pc:docMk/>
          <pc:sldMk cId="379289997" sldId="386"/>
        </pc:sldMkLst>
        <pc:picChg chg="mod">
          <ac:chgData name="Natalie Boggess" userId="S::nab21h@fsu.edu::28a36031-8162-43df-bc2a-532eab1801d6" providerId="AD" clId="Web-{F284B0F4-1BE2-04E8-0B2D-E1B3999603A5}" dt="2025-01-16T22:21:02.333" v="527" actId="1076"/>
          <ac:picMkLst>
            <pc:docMk/>
            <pc:sldMk cId="379289997" sldId="386"/>
            <ac:picMk id="7" creationId="{012FAB04-CA96-FF1A-4C24-E85C1DD4EEA8}"/>
          </ac:picMkLst>
        </pc:picChg>
        <pc:picChg chg="add mod">
          <ac:chgData name="Natalie Boggess" userId="S::nab21h@fsu.edu::28a36031-8162-43df-bc2a-532eab1801d6" providerId="AD" clId="Web-{F284B0F4-1BE2-04E8-0B2D-E1B3999603A5}" dt="2025-01-16T22:22:01.615" v="531" actId="1076"/>
          <ac:picMkLst>
            <pc:docMk/>
            <pc:sldMk cId="379289997" sldId="386"/>
            <ac:picMk id="8" creationId="{13723F68-0C9E-B386-A26F-D4C39C0EDEB1}"/>
          </ac:picMkLst>
        </pc:picChg>
      </pc:sldChg>
    </pc:docChg>
  </pc:docChgLst>
  <pc:docChgLst>
    <pc:chgData name="Malik Jean Baptiste" userId="S::mj19q@fsu.edu::70676a31-0b50-4a62-9a38-e48c3f2956ea" providerId="AD" clId="Web-{92CC24D7-9E6F-C5B6-573C-D42DB4345DC9}"/>
    <pc:docChg chg="addSld modSld modSection">
      <pc:chgData name="Malik Jean Baptiste" userId="S::mj19q@fsu.edu::70676a31-0b50-4a62-9a38-e48c3f2956ea" providerId="AD" clId="Web-{92CC24D7-9E6F-C5B6-573C-D42DB4345DC9}" dt="2025-01-16T21:03:06.623" v="19" actId="14100"/>
      <pc:docMkLst>
        <pc:docMk/>
      </pc:docMkLst>
      <pc:sldChg chg="addSp delSp modSp">
        <pc:chgData name="Malik Jean Baptiste" userId="S::mj19q@fsu.edu::70676a31-0b50-4a62-9a38-e48c3f2956ea" providerId="AD" clId="Web-{92CC24D7-9E6F-C5B6-573C-D42DB4345DC9}" dt="2025-01-16T21:03:06.623" v="19" actId="14100"/>
        <pc:sldMkLst>
          <pc:docMk/>
          <pc:sldMk cId="1023147261" sldId="377"/>
        </pc:sldMkLst>
      </pc:sldChg>
      <pc:sldChg chg="modSp new">
        <pc:chgData name="Malik Jean Baptiste" userId="S::mj19q@fsu.edu::70676a31-0b50-4a62-9a38-e48c3f2956ea" providerId="AD" clId="Web-{92CC24D7-9E6F-C5B6-573C-D42DB4345DC9}" dt="2025-01-16T21:01:51.371" v="13" actId="20577"/>
        <pc:sldMkLst>
          <pc:docMk/>
          <pc:sldMk cId="1026631382" sldId="378"/>
        </pc:sldMkLst>
        <pc:spChg chg="mod">
          <ac:chgData name="Malik Jean Baptiste" userId="S::mj19q@fsu.edu::70676a31-0b50-4a62-9a38-e48c3f2956ea" providerId="AD" clId="Web-{92CC24D7-9E6F-C5B6-573C-D42DB4345DC9}" dt="2025-01-16T21:01:51.371" v="13" actId="20577"/>
          <ac:spMkLst>
            <pc:docMk/>
            <pc:sldMk cId="1026631382" sldId="378"/>
            <ac:spMk id="5" creationId="{6294D7F9-8D1D-BB54-554F-98B9426CFF51}"/>
          </ac:spMkLst>
        </pc:spChg>
      </pc:sldChg>
    </pc:docChg>
  </pc:docChgLst>
  <pc:docChgLst>
    <pc:chgData name="Natalie Boggess" userId="S::nab21h@fsu.edu::28a36031-8162-43df-bc2a-532eab1801d6" providerId="AD" clId="Web-{8EA8A347-3C05-4ADF-2237-E697E71E48B4}"/>
    <pc:docChg chg="addSld modSld modSection">
      <pc:chgData name="Natalie Boggess" userId="S::nab21h@fsu.edu::28a36031-8162-43df-bc2a-532eab1801d6" providerId="AD" clId="Web-{8EA8A347-3C05-4ADF-2237-E697E71E48B4}" dt="2024-10-01T21:08:00.623" v="310" actId="14100"/>
      <pc:docMkLst>
        <pc:docMk/>
      </pc:docMkLst>
      <pc:sldChg chg="modSp">
        <pc:chgData name="Natalie Boggess" userId="S::nab21h@fsu.edu::28a36031-8162-43df-bc2a-532eab1801d6" providerId="AD" clId="Web-{8EA8A347-3C05-4ADF-2237-E697E71E48B4}" dt="2024-10-01T20:27:37.882" v="9" actId="20577"/>
        <pc:sldMkLst>
          <pc:docMk/>
          <pc:sldMk cId="142956665" sldId="293"/>
        </pc:sldMkLst>
      </pc:sldChg>
      <pc:sldChg chg="addSp delSp modSp">
        <pc:chgData name="Natalie Boggess" userId="S::nab21h@fsu.edu::28a36031-8162-43df-bc2a-532eab1801d6" providerId="AD" clId="Web-{8EA8A347-3C05-4ADF-2237-E697E71E48B4}" dt="2024-10-01T21:08:00.623" v="310" actId="14100"/>
        <pc:sldMkLst>
          <pc:docMk/>
          <pc:sldMk cId="2867204719" sldId="301"/>
        </pc:sldMkLst>
      </pc:sldChg>
      <pc:sldChg chg="addSp delSp modSp add replId">
        <pc:chgData name="Natalie Boggess" userId="S::nab21h@fsu.edu::28a36031-8162-43df-bc2a-532eab1801d6" providerId="AD" clId="Web-{8EA8A347-3C05-4ADF-2237-E697E71E48B4}" dt="2024-10-01T21:07:17.059" v="305" actId="20577"/>
        <pc:sldMkLst>
          <pc:docMk/>
          <pc:sldMk cId="3608883760" sldId="307"/>
        </pc:sldMkLst>
      </pc:sldChg>
    </pc:docChg>
  </pc:docChgLst>
  <pc:docChgLst>
    <pc:chgData name="Megan Jadush" userId="S::mmj20bd@fsu.edu::f366f1ef-3374-422c-a9df-d35b78e451a8" providerId="AD" clId="Web-{99262BE7-6288-ADDB-BEA9-736B689D5E51}"/>
    <pc:docChg chg="modSld">
      <pc:chgData name="Megan Jadush" userId="S::mmj20bd@fsu.edu::f366f1ef-3374-422c-a9df-d35b78e451a8" providerId="AD" clId="Web-{99262BE7-6288-ADDB-BEA9-736B689D5E51}" dt="2025-01-20T19:26:48.056" v="17" actId="1076"/>
      <pc:docMkLst>
        <pc:docMk/>
      </pc:docMkLst>
      <pc:sldChg chg="modSp">
        <pc:chgData name="Megan Jadush" userId="S::mmj20bd@fsu.edu::f366f1ef-3374-422c-a9df-d35b78e451a8" providerId="AD" clId="Web-{99262BE7-6288-ADDB-BEA9-736B689D5E51}" dt="2025-01-20T19:26:48.056" v="17" actId="1076"/>
        <pc:sldMkLst>
          <pc:docMk/>
          <pc:sldMk cId="1645360149" sldId="376"/>
        </pc:sldMkLst>
        <pc:picChg chg="mod">
          <ac:chgData name="Megan Jadush" userId="S::mmj20bd@fsu.edu::f366f1ef-3374-422c-a9df-d35b78e451a8" providerId="AD" clId="Web-{99262BE7-6288-ADDB-BEA9-736B689D5E51}" dt="2025-01-20T19:23:43.691" v="3" actId="1076"/>
          <ac:picMkLst>
            <pc:docMk/>
            <pc:sldMk cId="1645360149" sldId="376"/>
            <ac:picMk id="13" creationId="{B19F14BD-2581-2CA8-CB7D-6CB6A2D547D5}"/>
          </ac:picMkLst>
        </pc:picChg>
        <pc:cxnChg chg="mod">
          <ac:chgData name="Megan Jadush" userId="S::mmj20bd@fsu.edu::f366f1ef-3374-422c-a9df-d35b78e451a8" providerId="AD" clId="Web-{99262BE7-6288-ADDB-BEA9-736B689D5E51}" dt="2025-01-20T19:26:48.056" v="17" actId="1076"/>
          <ac:cxnSpMkLst>
            <pc:docMk/>
            <pc:sldMk cId="1645360149" sldId="376"/>
            <ac:cxnSpMk id="15" creationId="{1F7AE63F-3795-8E3B-5192-7B6C83CC0EE7}"/>
          </ac:cxnSpMkLst>
        </pc:cxnChg>
        <pc:cxnChg chg="mod">
          <ac:chgData name="Megan Jadush" userId="S::mmj20bd@fsu.edu::f366f1ef-3374-422c-a9df-d35b78e451a8" providerId="AD" clId="Web-{99262BE7-6288-ADDB-BEA9-736B689D5E51}" dt="2025-01-20T19:26:35.056" v="16" actId="1076"/>
          <ac:cxnSpMkLst>
            <pc:docMk/>
            <pc:sldMk cId="1645360149" sldId="376"/>
            <ac:cxnSpMk id="17" creationId="{2862D254-D8A1-4F8B-EA75-EDF5D5B57582}"/>
          </ac:cxnSpMkLst>
        </pc:cxnChg>
      </pc:sldChg>
    </pc:docChg>
  </pc:docChgLst>
  <pc:docChgLst>
    <pc:chgData name="Cody Carlson" userId="S::crc21h@fsu.edu::609fdf51-6566-48e3-9bea-493f89ab2033" providerId="AD" clId="Web-{05D6A46F-FDE7-AB92-245D-2084C70FDC99}"/>
    <pc:docChg chg="addSld modSection">
      <pc:chgData name="Cody Carlson" userId="S::crc21h@fsu.edu::609fdf51-6566-48e3-9bea-493f89ab2033" providerId="AD" clId="Web-{05D6A46F-FDE7-AB92-245D-2084C70FDC99}" dt="2025-01-14T20:59:36.530" v="30"/>
      <pc:docMkLst>
        <pc:docMk/>
      </pc:docMkLst>
      <pc:sldChg chg="new">
        <pc:chgData name="Cody Carlson" userId="S::crc21h@fsu.edu::609fdf51-6566-48e3-9bea-493f89ab2033" providerId="AD" clId="Web-{05D6A46F-FDE7-AB92-245D-2084C70FDC99}" dt="2025-01-14T20:59:24.155" v="0"/>
        <pc:sldMkLst>
          <pc:docMk/>
          <pc:sldMk cId="3235504600" sldId="324"/>
        </pc:sldMkLst>
      </pc:sldChg>
      <pc:sldChg chg="new">
        <pc:chgData name="Cody Carlson" userId="S::crc21h@fsu.edu::609fdf51-6566-48e3-9bea-493f89ab2033" providerId="AD" clId="Web-{05D6A46F-FDE7-AB92-245D-2084C70FDC99}" dt="2025-01-14T20:59:30.890" v="1"/>
        <pc:sldMkLst>
          <pc:docMk/>
          <pc:sldMk cId="233653605" sldId="325"/>
        </pc:sldMkLst>
      </pc:sldChg>
      <pc:sldChg chg="add">
        <pc:chgData name="Cody Carlson" userId="S::crc21h@fsu.edu::609fdf51-6566-48e3-9bea-493f89ab2033" providerId="AD" clId="Web-{05D6A46F-FDE7-AB92-245D-2084C70FDC99}" dt="2025-01-14T20:59:35.530" v="2"/>
        <pc:sldMkLst>
          <pc:docMk/>
          <pc:sldMk cId="3492150737" sldId="326"/>
        </pc:sldMkLst>
      </pc:sldChg>
      <pc:sldChg chg="add">
        <pc:chgData name="Cody Carlson" userId="S::crc21h@fsu.edu::609fdf51-6566-48e3-9bea-493f89ab2033" providerId="AD" clId="Web-{05D6A46F-FDE7-AB92-245D-2084C70FDC99}" dt="2025-01-14T20:59:35.656" v="3"/>
        <pc:sldMkLst>
          <pc:docMk/>
          <pc:sldMk cId="816696579" sldId="327"/>
        </pc:sldMkLst>
      </pc:sldChg>
      <pc:sldChg chg="add">
        <pc:chgData name="Cody Carlson" userId="S::crc21h@fsu.edu::609fdf51-6566-48e3-9bea-493f89ab2033" providerId="AD" clId="Web-{05D6A46F-FDE7-AB92-245D-2084C70FDC99}" dt="2025-01-14T20:59:36.280" v="19"/>
        <pc:sldMkLst>
          <pc:docMk/>
          <pc:sldMk cId="3803331518" sldId="332"/>
        </pc:sldMkLst>
      </pc:sldChg>
      <pc:sldChg chg="add">
        <pc:chgData name="Cody Carlson" userId="S::crc21h@fsu.edu::609fdf51-6566-48e3-9bea-493f89ab2033" providerId="AD" clId="Web-{05D6A46F-FDE7-AB92-245D-2084C70FDC99}" dt="2025-01-14T20:59:35.749" v="6"/>
        <pc:sldMkLst>
          <pc:docMk/>
          <pc:sldMk cId="3641443114" sldId="333"/>
        </pc:sldMkLst>
      </pc:sldChg>
      <pc:sldChg chg="add">
        <pc:chgData name="Cody Carlson" userId="S::crc21h@fsu.edu::609fdf51-6566-48e3-9bea-493f89ab2033" providerId="AD" clId="Web-{05D6A46F-FDE7-AB92-245D-2084C70FDC99}" dt="2025-01-14T20:59:36.218" v="17"/>
        <pc:sldMkLst>
          <pc:docMk/>
          <pc:sldMk cId="3477492962" sldId="335"/>
        </pc:sldMkLst>
      </pc:sldChg>
      <pc:sldChg chg="add">
        <pc:chgData name="Cody Carlson" userId="S::crc21h@fsu.edu::609fdf51-6566-48e3-9bea-493f89ab2033" providerId="AD" clId="Web-{05D6A46F-FDE7-AB92-245D-2084C70FDC99}" dt="2025-01-14T20:59:36.390" v="24"/>
        <pc:sldMkLst>
          <pc:docMk/>
          <pc:sldMk cId="443137236" sldId="336"/>
        </pc:sldMkLst>
      </pc:sldChg>
      <pc:sldChg chg="add">
        <pc:chgData name="Cody Carlson" userId="S::crc21h@fsu.edu::609fdf51-6566-48e3-9bea-493f89ab2033" providerId="AD" clId="Web-{05D6A46F-FDE7-AB92-245D-2084C70FDC99}" dt="2025-01-14T20:59:36.249" v="18"/>
        <pc:sldMkLst>
          <pc:docMk/>
          <pc:sldMk cId="1170329479" sldId="342"/>
        </pc:sldMkLst>
      </pc:sldChg>
      <pc:sldChg chg="add">
        <pc:chgData name="Cody Carlson" userId="S::crc21h@fsu.edu::609fdf51-6566-48e3-9bea-493f89ab2033" providerId="AD" clId="Web-{05D6A46F-FDE7-AB92-245D-2084C70FDC99}" dt="2025-01-14T20:59:36.468" v="26"/>
        <pc:sldMkLst>
          <pc:docMk/>
          <pc:sldMk cId="756063257" sldId="347"/>
        </pc:sldMkLst>
      </pc:sldChg>
      <pc:sldChg chg="add">
        <pc:chgData name="Cody Carlson" userId="S::crc21h@fsu.edu::609fdf51-6566-48e3-9bea-493f89ab2033" providerId="AD" clId="Web-{05D6A46F-FDE7-AB92-245D-2084C70FDC99}" dt="2025-01-14T20:59:36.327" v="21"/>
        <pc:sldMkLst>
          <pc:docMk/>
          <pc:sldMk cId="234442030" sldId="348"/>
        </pc:sldMkLst>
      </pc:sldChg>
      <pc:sldChg chg="add">
        <pc:chgData name="Cody Carlson" userId="S::crc21h@fsu.edu::609fdf51-6566-48e3-9bea-493f89ab2033" providerId="AD" clId="Web-{05D6A46F-FDE7-AB92-245D-2084C70FDC99}" dt="2025-01-14T20:59:36.327" v="22"/>
        <pc:sldMkLst>
          <pc:docMk/>
          <pc:sldMk cId="385958910" sldId="349"/>
        </pc:sldMkLst>
      </pc:sldChg>
      <pc:sldChg chg="add">
        <pc:chgData name="Cody Carlson" userId="S::crc21h@fsu.edu::609fdf51-6566-48e3-9bea-493f89ab2033" providerId="AD" clId="Web-{05D6A46F-FDE7-AB92-245D-2084C70FDC99}" dt="2025-01-14T20:59:36.343" v="23"/>
        <pc:sldMkLst>
          <pc:docMk/>
          <pc:sldMk cId="3222984929" sldId="350"/>
        </pc:sldMkLst>
      </pc:sldChg>
      <pc:sldChg chg="add">
        <pc:chgData name="Cody Carlson" userId="S::crc21h@fsu.edu::609fdf51-6566-48e3-9bea-493f89ab2033" providerId="AD" clId="Web-{05D6A46F-FDE7-AB92-245D-2084C70FDC99}" dt="2025-01-14T20:59:36.296" v="20"/>
        <pc:sldMkLst>
          <pc:docMk/>
          <pc:sldMk cId="2471572376" sldId="352"/>
        </pc:sldMkLst>
      </pc:sldChg>
      <pc:sldChg chg="add">
        <pc:chgData name="Cody Carlson" userId="S::crc21h@fsu.edu::609fdf51-6566-48e3-9bea-493f89ab2033" providerId="AD" clId="Web-{05D6A46F-FDE7-AB92-245D-2084C70FDC99}" dt="2025-01-14T20:59:35.859" v="8"/>
        <pc:sldMkLst>
          <pc:docMk/>
          <pc:sldMk cId="3018425928" sldId="354"/>
        </pc:sldMkLst>
      </pc:sldChg>
      <pc:sldChg chg="add">
        <pc:chgData name="Cody Carlson" userId="S::crc21h@fsu.edu::609fdf51-6566-48e3-9bea-493f89ab2033" providerId="AD" clId="Web-{05D6A46F-FDE7-AB92-245D-2084C70FDC99}" dt="2025-01-14T20:59:36.484" v="27"/>
        <pc:sldMkLst>
          <pc:docMk/>
          <pc:sldMk cId="3323658998" sldId="355"/>
        </pc:sldMkLst>
      </pc:sldChg>
      <pc:sldChg chg="add">
        <pc:chgData name="Cody Carlson" userId="S::crc21h@fsu.edu::609fdf51-6566-48e3-9bea-493f89ab2033" providerId="AD" clId="Web-{05D6A46F-FDE7-AB92-245D-2084C70FDC99}" dt="2025-01-14T20:59:35.890" v="9"/>
        <pc:sldMkLst>
          <pc:docMk/>
          <pc:sldMk cId="3969079887" sldId="356"/>
        </pc:sldMkLst>
      </pc:sldChg>
      <pc:sldChg chg="add">
        <pc:chgData name="Cody Carlson" userId="S::crc21h@fsu.edu::609fdf51-6566-48e3-9bea-493f89ab2033" providerId="AD" clId="Web-{05D6A46F-FDE7-AB92-245D-2084C70FDC99}" dt="2025-01-14T20:59:35.921" v="10"/>
        <pc:sldMkLst>
          <pc:docMk/>
          <pc:sldMk cId="87110474" sldId="358"/>
        </pc:sldMkLst>
      </pc:sldChg>
      <pc:sldChg chg="add">
        <pc:chgData name="Cody Carlson" userId="S::crc21h@fsu.edu::609fdf51-6566-48e3-9bea-493f89ab2033" providerId="AD" clId="Web-{05D6A46F-FDE7-AB92-245D-2084C70FDC99}" dt="2025-01-14T20:59:36.015" v="12"/>
        <pc:sldMkLst>
          <pc:docMk/>
          <pc:sldMk cId="1698335485" sldId="359"/>
        </pc:sldMkLst>
      </pc:sldChg>
      <pc:sldChg chg="add">
        <pc:chgData name="Cody Carlson" userId="S::crc21h@fsu.edu::609fdf51-6566-48e3-9bea-493f89ab2033" providerId="AD" clId="Web-{05D6A46F-FDE7-AB92-245D-2084C70FDC99}" dt="2025-01-14T20:59:35.968" v="11"/>
        <pc:sldMkLst>
          <pc:docMk/>
          <pc:sldMk cId="3509647551" sldId="361"/>
        </pc:sldMkLst>
      </pc:sldChg>
      <pc:sldChg chg="add">
        <pc:chgData name="Cody Carlson" userId="S::crc21h@fsu.edu::609fdf51-6566-48e3-9bea-493f89ab2033" providerId="AD" clId="Web-{05D6A46F-FDE7-AB92-245D-2084C70FDC99}" dt="2025-01-14T20:59:36.093" v="14"/>
        <pc:sldMkLst>
          <pc:docMk/>
          <pc:sldMk cId="3866003788" sldId="362"/>
        </pc:sldMkLst>
      </pc:sldChg>
      <pc:sldChg chg="add">
        <pc:chgData name="Cody Carlson" userId="S::crc21h@fsu.edu::609fdf51-6566-48e3-9bea-493f89ab2033" providerId="AD" clId="Web-{05D6A46F-FDE7-AB92-245D-2084C70FDC99}" dt="2025-01-14T20:59:36.046" v="13"/>
        <pc:sldMkLst>
          <pc:docMk/>
          <pc:sldMk cId="3886739598" sldId="363"/>
        </pc:sldMkLst>
      </pc:sldChg>
      <pc:sldChg chg="add">
        <pc:chgData name="Cody Carlson" userId="S::crc21h@fsu.edu::609fdf51-6566-48e3-9bea-493f89ab2033" providerId="AD" clId="Web-{05D6A46F-FDE7-AB92-245D-2084C70FDC99}" dt="2025-01-14T20:59:36.171" v="16"/>
        <pc:sldMkLst>
          <pc:docMk/>
          <pc:sldMk cId="2297351" sldId="364"/>
        </pc:sldMkLst>
      </pc:sldChg>
      <pc:sldChg chg="add">
        <pc:chgData name="Cody Carlson" userId="S::crc21h@fsu.edu::609fdf51-6566-48e3-9bea-493f89ab2033" providerId="AD" clId="Web-{05D6A46F-FDE7-AB92-245D-2084C70FDC99}" dt="2025-01-14T20:59:36.124" v="15"/>
        <pc:sldMkLst>
          <pc:docMk/>
          <pc:sldMk cId="1135296883" sldId="365"/>
        </pc:sldMkLst>
      </pc:sldChg>
      <pc:sldChg chg="add">
        <pc:chgData name="Cody Carlson" userId="S::crc21h@fsu.edu::609fdf51-6566-48e3-9bea-493f89ab2033" providerId="AD" clId="Web-{05D6A46F-FDE7-AB92-245D-2084C70FDC99}" dt="2025-01-14T20:59:36.452" v="25"/>
        <pc:sldMkLst>
          <pc:docMk/>
          <pc:sldMk cId="2428036089" sldId="366"/>
        </pc:sldMkLst>
      </pc:sldChg>
      <pc:sldChg chg="add">
        <pc:chgData name="Cody Carlson" userId="S::crc21h@fsu.edu::609fdf51-6566-48e3-9bea-493f89ab2033" providerId="AD" clId="Web-{05D6A46F-FDE7-AB92-245D-2084C70FDC99}" dt="2025-01-14T20:59:35.718" v="4"/>
        <pc:sldMkLst>
          <pc:docMk/>
          <pc:sldMk cId="3364523623" sldId="369"/>
        </pc:sldMkLst>
      </pc:sldChg>
      <pc:sldChg chg="add">
        <pc:chgData name="Cody Carlson" userId="S::crc21h@fsu.edu::609fdf51-6566-48e3-9bea-493f89ab2033" providerId="AD" clId="Web-{05D6A46F-FDE7-AB92-245D-2084C70FDC99}" dt="2025-01-14T20:59:35.734" v="5"/>
        <pc:sldMkLst>
          <pc:docMk/>
          <pc:sldMk cId="4066594191" sldId="370"/>
        </pc:sldMkLst>
      </pc:sldChg>
      <pc:sldChg chg="add">
        <pc:chgData name="Cody Carlson" userId="S::crc21h@fsu.edu::609fdf51-6566-48e3-9bea-493f89ab2033" providerId="AD" clId="Web-{05D6A46F-FDE7-AB92-245D-2084C70FDC99}" dt="2025-01-14T20:59:35.813" v="7"/>
        <pc:sldMkLst>
          <pc:docMk/>
          <pc:sldMk cId="778705141" sldId="371"/>
        </pc:sldMkLst>
      </pc:sldChg>
      <pc:sldChg chg="add">
        <pc:chgData name="Cody Carlson" userId="S::crc21h@fsu.edu::609fdf51-6566-48e3-9bea-493f89ab2033" providerId="AD" clId="Web-{05D6A46F-FDE7-AB92-245D-2084C70FDC99}" dt="2025-01-14T20:59:36.499" v="28"/>
        <pc:sldMkLst>
          <pc:docMk/>
          <pc:sldMk cId="1265577860" sldId="372"/>
        </pc:sldMkLst>
      </pc:sldChg>
      <pc:sldChg chg="add">
        <pc:chgData name="Cody Carlson" userId="S::crc21h@fsu.edu::609fdf51-6566-48e3-9bea-493f89ab2033" providerId="AD" clId="Web-{05D6A46F-FDE7-AB92-245D-2084C70FDC99}" dt="2025-01-14T20:59:36.515" v="29"/>
        <pc:sldMkLst>
          <pc:docMk/>
          <pc:sldMk cId="3131390581" sldId="373"/>
        </pc:sldMkLst>
      </pc:sldChg>
      <pc:sldChg chg="add">
        <pc:chgData name="Cody Carlson" userId="S::crc21h@fsu.edu::609fdf51-6566-48e3-9bea-493f89ab2033" providerId="AD" clId="Web-{05D6A46F-FDE7-AB92-245D-2084C70FDC99}" dt="2025-01-14T20:59:36.530" v="30"/>
        <pc:sldMkLst>
          <pc:docMk/>
          <pc:sldMk cId="285178807" sldId="374"/>
        </pc:sldMkLst>
      </pc:sldChg>
      <pc:sldMasterChg chg="addSldLayout">
        <pc:chgData name="Cody Carlson" userId="S::crc21h@fsu.edu::609fdf51-6566-48e3-9bea-493f89ab2033" providerId="AD" clId="Web-{05D6A46F-FDE7-AB92-245D-2084C70FDC99}" dt="2025-01-14T20:59:35.656" v="3"/>
        <pc:sldMasterMkLst>
          <pc:docMk/>
          <pc:sldMasterMk cId="3705740627" sldId="2147483648"/>
        </pc:sldMasterMkLst>
        <pc:sldLayoutChg chg="add replId">
          <pc:chgData name="Cody Carlson" userId="S::crc21h@fsu.edu::609fdf51-6566-48e3-9bea-493f89ab2033" providerId="AD" clId="Web-{05D6A46F-FDE7-AB92-245D-2084C70FDC99}" dt="2025-01-14T20:59:35.656" v="3"/>
          <pc:sldLayoutMkLst>
            <pc:docMk/>
            <pc:sldMasterMk cId="3705740627" sldId="2147483648"/>
            <pc:sldLayoutMk cId="2853631011" sldId="2147483691"/>
          </pc:sldLayoutMkLst>
        </pc:sldLayoutChg>
      </pc:sldMasterChg>
    </pc:docChg>
  </pc:docChgLst>
  <pc:docChgLst>
    <pc:chgData name="Megan Jadush" userId="S::mmj20bd@fsu.edu::f366f1ef-3374-422c-a9df-d35b78e451a8" providerId="AD" clId="Web-{DF6BDB16-C5CF-A41E-136A-24DF0ED11363}"/>
    <pc:docChg chg="addSld delSld modSld modSection">
      <pc:chgData name="Megan Jadush" userId="S::mmj20bd@fsu.edu::f366f1ef-3374-422c-a9df-d35b78e451a8" providerId="AD" clId="Web-{DF6BDB16-C5CF-A41E-136A-24DF0ED11363}" dt="2024-10-01T21:14:02.836" v="562" actId="1076"/>
      <pc:docMkLst>
        <pc:docMk/>
      </pc:docMkLst>
      <pc:sldChg chg="addSp delSp modSp addAnim delAnim">
        <pc:chgData name="Megan Jadush" userId="S::mmj20bd@fsu.edu::f366f1ef-3374-422c-a9df-d35b78e451a8" providerId="AD" clId="Web-{DF6BDB16-C5CF-A41E-136A-24DF0ED11363}" dt="2024-10-01T21:14:02.836" v="562" actId="1076"/>
        <pc:sldMkLst>
          <pc:docMk/>
          <pc:sldMk cId="3665579827" sldId="297"/>
        </pc:sldMkLst>
      </pc:sldChg>
      <pc:sldChg chg="add del replId">
        <pc:chgData name="Megan Jadush" userId="S::mmj20bd@fsu.edu::f366f1ef-3374-422c-a9df-d35b78e451a8" providerId="AD" clId="Web-{DF6BDB16-C5CF-A41E-136A-24DF0ED11363}" dt="2024-10-01T20:50:45.535" v="203"/>
        <pc:sldMkLst>
          <pc:docMk/>
          <pc:sldMk cId="2905123460" sldId="308"/>
        </pc:sldMkLst>
      </pc:sldChg>
    </pc:docChg>
  </pc:docChgLst>
  <pc:docChgLst>
    <pc:chgData name="Cody Carlson" userId="S::crc21h@fsu.edu::609fdf51-6566-48e3-9bea-493f89ab2033" providerId="AD" clId="Web-{C8358BF8-E4EA-50B3-DEA0-4989952EF2AE}"/>
    <pc:docChg chg="addSld delSld modSld sldOrd modSection">
      <pc:chgData name="Cody Carlson" userId="S::crc21h@fsu.edu::609fdf51-6566-48e3-9bea-493f89ab2033" providerId="AD" clId="Web-{C8358BF8-E4EA-50B3-DEA0-4989952EF2AE}" dt="2024-10-06T15:42:13.910" v="963" actId="14100"/>
      <pc:docMkLst>
        <pc:docMk/>
      </pc:docMkLst>
      <pc:sldChg chg="addSp delSp modSp">
        <pc:chgData name="Cody Carlson" userId="S::crc21h@fsu.edu::609fdf51-6566-48e3-9bea-493f89ab2033" providerId="AD" clId="Web-{C8358BF8-E4EA-50B3-DEA0-4989952EF2AE}" dt="2024-10-06T15:42:13.910" v="963" actId="14100"/>
        <pc:sldMkLst>
          <pc:docMk/>
          <pc:sldMk cId="3163970683" sldId="302"/>
        </pc:sldMkLst>
      </pc:sldChg>
      <pc:sldChg chg="addSp delSp modSp">
        <pc:chgData name="Cody Carlson" userId="S::crc21h@fsu.edu::609fdf51-6566-48e3-9bea-493f89ab2033" providerId="AD" clId="Web-{C8358BF8-E4EA-50B3-DEA0-4989952EF2AE}" dt="2024-10-06T14:44:30.887" v="226"/>
        <pc:sldMkLst>
          <pc:docMk/>
          <pc:sldMk cId="1541399928" sldId="303"/>
        </pc:sldMkLst>
      </pc:sldChg>
      <pc:sldChg chg="addSp delSp modSp new del">
        <pc:chgData name="Cody Carlson" userId="S::crc21h@fsu.edu::609fdf51-6566-48e3-9bea-493f89ab2033" providerId="AD" clId="Web-{C8358BF8-E4EA-50B3-DEA0-4989952EF2AE}" dt="2024-10-06T14:45:39.625" v="227"/>
        <pc:sldMkLst>
          <pc:docMk/>
          <pc:sldMk cId="1205751794" sldId="308"/>
        </pc:sldMkLst>
      </pc:sldChg>
      <pc:sldChg chg="modSp">
        <pc:chgData name="Cody Carlson" userId="S::crc21h@fsu.edu::609fdf51-6566-48e3-9bea-493f89ab2033" providerId="AD" clId="Web-{C8358BF8-E4EA-50B3-DEA0-4989952EF2AE}" dt="2024-10-06T15:24:34.514" v="899" actId="1076"/>
        <pc:sldMkLst>
          <pc:docMk/>
          <pc:sldMk cId="2527315304" sldId="309"/>
        </pc:sldMkLst>
      </pc:sldChg>
      <pc:sldChg chg="new del">
        <pc:chgData name="Cody Carlson" userId="S::crc21h@fsu.edu::609fdf51-6566-48e3-9bea-493f89ab2033" providerId="AD" clId="Web-{C8358BF8-E4EA-50B3-DEA0-4989952EF2AE}" dt="2024-10-06T14:45:42.906" v="228"/>
        <pc:sldMkLst>
          <pc:docMk/>
          <pc:sldMk cId="2234944591" sldId="310"/>
        </pc:sldMkLst>
      </pc:sldChg>
      <pc:sldChg chg="addSp delSp modSp new ord addAnim delAnim modAnim">
        <pc:chgData name="Cody Carlson" userId="S::crc21h@fsu.edu::609fdf51-6566-48e3-9bea-493f89ab2033" providerId="AD" clId="Web-{C8358BF8-E4EA-50B3-DEA0-4989952EF2AE}" dt="2024-10-06T15:09:26.118" v="898"/>
        <pc:sldMkLst>
          <pc:docMk/>
          <pc:sldMk cId="2672098959" sldId="310"/>
        </pc:sldMkLst>
      </pc:sldChg>
      <pc:sldChg chg="addSp delSp modSp add replId">
        <pc:chgData name="Cody Carlson" userId="S::crc21h@fsu.edu::609fdf51-6566-48e3-9bea-493f89ab2033" providerId="AD" clId="Web-{C8358BF8-E4EA-50B3-DEA0-4989952EF2AE}" dt="2024-10-06T14:57:34.785" v="883"/>
        <pc:sldMkLst>
          <pc:docMk/>
          <pc:sldMk cId="788509783" sldId="311"/>
        </pc:sldMkLst>
      </pc:sldChg>
      <pc:sldChg chg="addSp delSp modSp add replId">
        <pc:chgData name="Cody Carlson" userId="S::crc21h@fsu.edu::609fdf51-6566-48e3-9bea-493f89ab2033" providerId="AD" clId="Web-{C8358BF8-E4EA-50B3-DEA0-4989952EF2AE}" dt="2024-10-06T14:58:25.147" v="887" actId="20577"/>
        <pc:sldMkLst>
          <pc:docMk/>
          <pc:sldMk cId="3287469653" sldId="312"/>
        </pc:sldMkLst>
      </pc:sldChg>
      <pc:sldChg chg="addSp delSp modSp add replId">
        <pc:chgData name="Cody Carlson" userId="S::crc21h@fsu.edu::609fdf51-6566-48e3-9bea-493f89ab2033" providerId="AD" clId="Web-{C8358BF8-E4EA-50B3-DEA0-4989952EF2AE}" dt="2024-10-06T14:51:53.268" v="513"/>
        <pc:sldMkLst>
          <pc:docMk/>
          <pc:sldMk cId="159584062" sldId="313"/>
        </pc:sldMkLst>
      </pc:sldChg>
    </pc:docChg>
  </pc:docChgLst>
  <pc:docChgLst>
    <pc:chgData name="Natalie Boggess" userId="S::nab21h@fsu.edu::28a36031-8162-43df-bc2a-532eab1801d6" providerId="AD" clId="Web-{CF255E89-AD7E-15C6-4A24-2A749A30D234}"/>
    <pc:docChg chg="modSld sldOrd">
      <pc:chgData name="Natalie Boggess" userId="S::nab21h@fsu.edu::28a36031-8162-43df-bc2a-532eab1801d6" providerId="AD" clId="Web-{CF255E89-AD7E-15C6-4A24-2A749A30D234}" dt="2024-10-01T13:27:38.651" v="4"/>
      <pc:docMkLst>
        <pc:docMk/>
      </pc:docMkLst>
      <pc:sldChg chg="modSp">
        <pc:chgData name="Natalie Boggess" userId="S::nab21h@fsu.edu::28a36031-8162-43df-bc2a-532eab1801d6" providerId="AD" clId="Web-{CF255E89-AD7E-15C6-4A24-2A749A30D234}" dt="2024-10-01T13:26:34.884" v="0"/>
        <pc:sldMkLst>
          <pc:docMk/>
          <pc:sldMk cId="3934060637" sldId="294"/>
        </pc:sldMkLst>
      </pc:sldChg>
      <pc:sldChg chg="modSp">
        <pc:chgData name="Natalie Boggess" userId="S::nab21h@fsu.edu::28a36031-8162-43df-bc2a-532eab1801d6" providerId="AD" clId="Web-{CF255E89-AD7E-15C6-4A24-2A749A30D234}" dt="2024-10-01T13:27:25.807" v="3" actId="20577"/>
        <pc:sldMkLst>
          <pc:docMk/>
          <pc:sldMk cId="1852048602" sldId="296"/>
        </pc:sldMkLst>
      </pc:sldChg>
      <pc:sldChg chg="ord">
        <pc:chgData name="Natalie Boggess" userId="S::nab21h@fsu.edu::28a36031-8162-43df-bc2a-532eab1801d6" providerId="AD" clId="Web-{CF255E89-AD7E-15C6-4A24-2A749A30D234}" dt="2024-10-01T13:27:38.651" v="4"/>
        <pc:sldMkLst>
          <pc:docMk/>
          <pc:sldMk cId="518794887" sldId="298"/>
        </pc:sldMkLst>
      </pc:sldChg>
    </pc:docChg>
  </pc:docChgLst>
  <pc:docChgLst>
    <pc:chgData name="Natalie Boggess" userId="S::nab21h@fsu.edu::28a36031-8162-43df-bc2a-532eab1801d6" providerId="AD" clId="Web-{23AC8567-53DF-9EA0-A7D4-4A9A45C6DB67}"/>
    <pc:docChg chg="addSld delSld modSld modSection">
      <pc:chgData name="Natalie Boggess" userId="S::nab21h@fsu.edu::28a36031-8162-43df-bc2a-532eab1801d6" providerId="AD" clId="Web-{23AC8567-53DF-9EA0-A7D4-4A9A45C6DB67}" dt="2025-01-14T21:49:42.492" v="403" actId="20577"/>
      <pc:docMkLst>
        <pc:docMk/>
      </pc:docMkLst>
      <pc:sldChg chg="modSp">
        <pc:chgData name="Natalie Boggess" userId="S::nab21h@fsu.edu::28a36031-8162-43df-bc2a-532eab1801d6" providerId="AD" clId="Web-{23AC8567-53DF-9EA0-A7D4-4A9A45C6DB67}" dt="2025-01-14T21:49:42.492" v="403" actId="20577"/>
        <pc:sldMkLst>
          <pc:docMk/>
          <pc:sldMk cId="1940323037" sldId="290"/>
        </pc:sldMkLst>
        <pc:spChg chg="mod">
          <ac:chgData name="Natalie Boggess" userId="S::nab21h@fsu.edu::28a36031-8162-43df-bc2a-532eab1801d6" providerId="AD" clId="Web-{23AC8567-53DF-9EA0-A7D4-4A9A45C6DB67}" dt="2025-01-14T21:49:42.492" v="403" actId="20577"/>
          <ac:spMkLst>
            <pc:docMk/>
            <pc:sldMk cId="1940323037" sldId="290"/>
            <ac:spMk id="4" creationId="{94828051-0C2B-C002-268F-F362867D239A}"/>
          </ac:spMkLst>
        </pc:spChg>
      </pc:sldChg>
      <pc:sldChg chg="del">
        <pc:chgData name="Natalie Boggess" userId="S::nab21h@fsu.edu::28a36031-8162-43df-bc2a-532eab1801d6" providerId="AD" clId="Web-{23AC8567-53DF-9EA0-A7D4-4A9A45C6DB67}" dt="2025-01-14T21:01:21.686" v="9"/>
        <pc:sldMkLst>
          <pc:docMk/>
          <pc:sldMk cId="1852048602" sldId="296"/>
        </pc:sldMkLst>
      </pc:sldChg>
      <pc:sldChg chg="addSp delSp modSp">
        <pc:chgData name="Natalie Boggess" userId="S::nab21h@fsu.edu::28a36031-8162-43df-bc2a-532eab1801d6" providerId="AD" clId="Web-{23AC8567-53DF-9EA0-A7D4-4A9A45C6DB67}" dt="2025-01-14T21:46:43.209" v="388"/>
        <pc:sldMkLst>
          <pc:docMk/>
          <pc:sldMk cId="2867204719" sldId="301"/>
        </pc:sldMkLst>
        <pc:spChg chg="mod">
          <ac:chgData name="Natalie Boggess" userId="S::nab21h@fsu.edu::28a36031-8162-43df-bc2a-532eab1801d6" providerId="AD" clId="Web-{23AC8567-53DF-9EA0-A7D4-4A9A45C6DB67}" dt="2025-01-14T21:46:43.209" v="388"/>
          <ac:spMkLst>
            <pc:docMk/>
            <pc:sldMk cId="2867204719" sldId="301"/>
            <ac:spMk id="10" creationId="{79F406E7-A1C5-8640-53BD-10A90C61679A}"/>
          </ac:spMkLst>
        </pc:spChg>
        <pc:spChg chg="mod">
          <ac:chgData name="Natalie Boggess" userId="S::nab21h@fsu.edu::28a36031-8162-43df-bc2a-532eab1801d6" providerId="AD" clId="Web-{23AC8567-53DF-9EA0-A7D4-4A9A45C6DB67}" dt="2025-01-14T21:38:26.111" v="358" actId="1076"/>
          <ac:spMkLst>
            <pc:docMk/>
            <pc:sldMk cId="2867204719" sldId="301"/>
            <ac:spMk id="11" creationId="{71F3CCAD-D1BF-DA0F-4E92-D9E580E32400}"/>
          </ac:spMkLst>
        </pc:spChg>
        <pc:spChg chg="mod">
          <ac:chgData name="Natalie Boggess" userId="S::nab21h@fsu.edu::28a36031-8162-43df-bc2a-532eab1801d6" providerId="AD" clId="Web-{23AC8567-53DF-9EA0-A7D4-4A9A45C6DB67}" dt="2025-01-14T21:46:29.178" v="385"/>
          <ac:spMkLst>
            <pc:docMk/>
            <pc:sldMk cId="2867204719" sldId="301"/>
            <ac:spMk id="12" creationId="{D3803863-8547-C058-FBAE-2DF6857F1458}"/>
          </ac:spMkLst>
        </pc:spChg>
        <pc:spChg chg="add mod">
          <ac:chgData name="Natalie Boggess" userId="S::nab21h@fsu.edu::28a36031-8162-43df-bc2a-532eab1801d6" providerId="AD" clId="Web-{23AC8567-53DF-9EA0-A7D4-4A9A45C6DB67}" dt="2025-01-14T21:46:16.771" v="384" actId="20577"/>
          <ac:spMkLst>
            <pc:docMk/>
            <pc:sldMk cId="2867204719" sldId="301"/>
            <ac:spMk id="18" creationId="{C6AF4FB1-0913-5873-027E-97DB8A069407}"/>
          </ac:spMkLst>
        </pc:spChg>
        <pc:spChg chg="add mod">
          <ac:chgData name="Natalie Boggess" userId="S::nab21h@fsu.edu::28a36031-8162-43df-bc2a-532eab1801d6" providerId="AD" clId="Web-{23AC8567-53DF-9EA0-A7D4-4A9A45C6DB67}" dt="2025-01-14T21:46:37.850" v="387"/>
          <ac:spMkLst>
            <pc:docMk/>
            <pc:sldMk cId="2867204719" sldId="301"/>
            <ac:spMk id="19" creationId="{FB5E7434-C924-4EB1-BF65-52EE749609E6}"/>
          </ac:spMkLst>
        </pc:spChg>
        <pc:spChg chg="add mod">
          <ac:chgData name="Natalie Boggess" userId="S::nab21h@fsu.edu::28a36031-8162-43df-bc2a-532eab1801d6" providerId="AD" clId="Web-{23AC8567-53DF-9EA0-A7D4-4A9A45C6DB67}" dt="2025-01-14T21:45:50.443" v="381" actId="20577"/>
          <ac:spMkLst>
            <pc:docMk/>
            <pc:sldMk cId="2867204719" sldId="301"/>
            <ac:spMk id="20" creationId="{D5F6F9B4-22C6-BC78-9497-B5DF0527EF81}"/>
          </ac:spMkLst>
        </pc:spChg>
        <pc:spChg chg="add mod">
          <ac:chgData name="Natalie Boggess" userId="S::nab21h@fsu.edu::28a36031-8162-43df-bc2a-532eab1801d6" providerId="AD" clId="Web-{23AC8567-53DF-9EA0-A7D4-4A9A45C6DB67}" dt="2025-01-14T21:46:32.115" v="386"/>
          <ac:spMkLst>
            <pc:docMk/>
            <pc:sldMk cId="2867204719" sldId="301"/>
            <ac:spMk id="21" creationId="{AEEF5019-3792-E73D-AE6D-EE7CDBFD03B0}"/>
          </ac:spMkLst>
        </pc:spChg>
        <pc:spChg chg="add mod">
          <ac:chgData name="Natalie Boggess" userId="S::nab21h@fsu.edu::28a36031-8162-43df-bc2a-532eab1801d6" providerId="AD" clId="Web-{23AC8567-53DF-9EA0-A7D4-4A9A45C6DB67}" dt="2025-01-14T21:46:07.756" v="383" actId="20577"/>
          <ac:spMkLst>
            <pc:docMk/>
            <pc:sldMk cId="2867204719" sldId="301"/>
            <ac:spMk id="22" creationId="{129DBB4C-8D86-9DBD-1F75-275D1513DC30}"/>
          </ac:spMkLst>
        </pc:spChg>
      </pc:sldChg>
      <pc:sldChg chg="del">
        <pc:chgData name="Natalie Boggess" userId="S::nab21h@fsu.edu::28a36031-8162-43df-bc2a-532eab1801d6" providerId="AD" clId="Web-{23AC8567-53DF-9EA0-A7D4-4A9A45C6DB67}" dt="2025-01-14T21:00:04.623" v="6"/>
        <pc:sldMkLst>
          <pc:docMk/>
          <pc:sldMk cId="2244344541" sldId="305"/>
        </pc:sldMkLst>
      </pc:sldChg>
      <pc:sldChg chg="del">
        <pc:chgData name="Natalie Boggess" userId="S::nab21h@fsu.edu::28a36031-8162-43df-bc2a-532eab1801d6" providerId="AD" clId="Web-{23AC8567-53DF-9EA0-A7D4-4A9A45C6DB67}" dt="2025-01-14T21:01:53.577" v="11"/>
        <pc:sldMkLst>
          <pc:docMk/>
          <pc:sldMk cId="2527315304" sldId="309"/>
        </pc:sldMkLst>
      </pc:sldChg>
      <pc:sldChg chg="del">
        <pc:chgData name="Natalie Boggess" userId="S::nab21h@fsu.edu::28a36031-8162-43df-bc2a-532eab1801d6" providerId="AD" clId="Web-{23AC8567-53DF-9EA0-A7D4-4A9A45C6DB67}" dt="2025-01-14T21:00:01.294" v="5"/>
        <pc:sldMkLst>
          <pc:docMk/>
          <pc:sldMk cId="505212140" sldId="314"/>
        </pc:sldMkLst>
      </pc:sldChg>
      <pc:sldChg chg="del">
        <pc:chgData name="Natalie Boggess" userId="S::nab21h@fsu.edu::28a36031-8162-43df-bc2a-532eab1801d6" providerId="AD" clId="Web-{23AC8567-53DF-9EA0-A7D4-4A9A45C6DB67}" dt="2025-01-14T20:59:58.138" v="4"/>
        <pc:sldMkLst>
          <pc:docMk/>
          <pc:sldMk cId="1936017116" sldId="315"/>
        </pc:sldMkLst>
      </pc:sldChg>
      <pc:sldChg chg="del">
        <pc:chgData name="Natalie Boggess" userId="S::nab21h@fsu.edu::28a36031-8162-43df-bc2a-532eab1801d6" providerId="AD" clId="Web-{23AC8567-53DF-9EA0-A7D4-4A9A45C6DB67}" dt="2025-01-14T20:58:10.481" v="0"/>
        <pc:sldMkLst>
          <pc:docMk/>
          <pc:sldMk cId="281931728" sldId="316"/>
        </pc:sldMkLst>
      </pc:sldChg>
      <pc:sldChg chg="del">
        <pc:chgData name="Natalie Boggess" userId="S::nab21h@fsu.edu::28a36031-8162-43df-bc2a-532eab1801d6" providerId="AD" clId="Web-{23AC8567-53DF-9EA0-A7D4-4A9A45C6DB67}" dt="2025-01-14T20:58:53.669" v="1"/>
        <pc:sldMkLst>
          <pc:docMk/>
          <pc:sldMk cId="2047394717" sldId="319"/>
        </pc:sldMkLst>
      </pc:sldChg>
      <pc:sldChg chg="del">
        <pc:chgData name="Natalie Boggess" userId="S::nab21h@fsu.edu::28a36031-8162-43df-bc2a-532eab1801d6" providerId="AD" clId="Web-{23AC8567-53DF-9EA0-A7D4-4A9A45C6DB67}" dt="2025-01-14T20:59:06.732" v="3"/>
        <pc:sldMkLst>
          <pc:docMk/>
          <pc:sldMk cId="1188301530" sldId="320"/>
        </pc:sldMkLst>
      </pc:sldChg>
      <pc:sldChg chg="del">
        <pc:chgData name="Natalie Boggess" userId="S::nab21h@fsu.edu::28a36031-8162-43df-bc2a-532eab1801d6" providerId="AD" clId="Web-{23AC8567-53DF-9EA0-A7D4-4A9A45C6DB67}" dt="2025-01-14T21:02:28.921" v="13"/>
        <pc:sldMkLst>
          <pc:docMk/>
          <pc:sldMk cId="3753559650" sldId="322"/>
        </pc:sldMkLst>
      </pc:sldChg>
      <pc:sldChg chg="del">
        <pc:chgData name="Natalie Boggess" userId="S::nab21h@fsu.edu::28a36031-8162-43df-bc2a-532eab1801d6" providerId="AD" clId="Web-{23AC8567-53DF-9EA0-A7D4-4A9A45C6DB67}" dt="2025-01-14T20:58:56.966" v="2"/>
        <pc:sldMkLst>
          <pc:docMk/>
          <pc:sldMk cId="2500924537" sldId="324"/>
        </pc:sldMkLst>
      </pc:sldChg>
      <pc:sldChg chg="del">
        <pc:chgData name="Natalie Boggess" userId="S::nab21h@fsu.edu::28a36031-8162-43df-bc2a-532eab1801d6" providerId="AD" clId="Web-{23AC8567-53DF-9EA0-A7D4-4A9A45C6DB67}" dt="2025-01-14T21:00:10.466" v="7"/>
        <pc:sldMkLst>
          <pc:docMk/>
          <pc:sldMk cId="233653605" sldId="325"/>
        </pc:sldMkLst>
      </pc:sldChg>
      <pc:sldChg chg="del">
        <pc:chgData name="Natalie Boggess" userId="S::nab21h@fsu.edu::28a36031-8162-43df-bc2a-532eab1801d6" providerId="AD" clId="Web-{23AC8567-53DF-9EA0-A7D4-4A9A45C6DB67}" dt="2025-01-14T21:01:43.639" v="10"/>
        <pc:sldMkLst>
          <pc:docMk/>
          <pc:sldMk cId="3492150737" sldId="326"/>
        </pc:sldMkLst>
      </pc:sldChg>
      <pc:sldChg chg="del">
        <pc:chgData name="Natalie Boggess" userId="S::nab21h@fsu.edu::28a36031-8162-43df-bc2a-532eab1801d6" providerId="AD" clId="Web-{23AC8567-53DF-9EA0-A7D4-4A9A45C6DB67}" dt="2025-01-14T21:00:38.060" v="8"/>
        <pc:sldMkLst>
          <pc:docMk/>
          <pc:sldMk cId="3641443114" sldId="333"/>
        </pc:sldMkLst>
      </pc:sldChg>
      <pc:sldChg chg="del">
        <pc:chgData name="Natalie Boggess" userId="S::nab21h@fsu.edu::28a36031-8162-43df-bc2a-532eab1801d6" providerId="AD" clId="Web-{23AC8567-53DF-9EA0-A7D4-4A9A45C6DB67}" dt="2025-01-14T21:03:04.390" v="14"/>
        <pc:sldMkLst>
          <pc:docMk/>
          <pc:sldMk cId="3477492962" sldId="335"/>
        </pc:sldMkLst>
      </pc:sldChg>
      <pc:sldChg chg="del">
        <pc:chgData name="Natalie Boggess" userId="S::nab21h@fsu.edu::28a36031-8162-43df-bc2a-532eab1801d6" providerId="AD" clId="Web-{23AC8567-53DF-9EA0-A7D4-4A9A45C6DB67}" dt="2025-01-14T21:03:22.109" v="16"/>
        <pc:sldMkLst>
          <pc:docMk/>
          <pc:sldMk cId="443137236" sldId="336"/>
        </pc:sldMkLst>
      </pc:sldChg>
      <pc:sldChg chg="del">
        <pc:chgData name="Natalie Boggess" userId="S::nab21h@fsu.edu::28a36031-8162-43df-bc2a-532eab1801d6" providerId="AD" clId="Web-{23AC8567-53DF-9EA0-A7D4-4A9A45C6DB67}" dt="2025-01-14T21:02:16.749" v="12"/>
        <pc:sldMkLst>
          <pc:docMk/>
          <pc:sldMk cId="1170329479" sldId="342"/>
        </pc:sldMkLst>
      </pc:sldChg>
      <pc:sldChg chg="del">
        <pc:chgData name="Natalie Boggess" userId="S::nab21h@fsu.edu::28a36031-8162-43df-bc2a-532eab1801d6" providerId="AD" clId="Web-{23AC8567-53DF-9EA0-A7D4-4A9A45C6DB67}" dt="2025-01-14T21:03:29.890" v="18"/>
        <pc:sldMkLst>
          <pc:docMk/>
          <pc:sldMk cId="756063257" sldId="347"/>
        </pc:sldMkLst>
      </pc:sldChg>
      <pc:sldChg chg="del">
        <pc:chgData name="Natalie Boggess" userId="S::nab21h@fsu.edu::28a36031-8162-43df-bc2a-532eab1801d6" providerId="AD" clId="Web-{23AC8567-53DF-9EA0-A7D4-4A9A45C6DB67}" dt="2025-01-14T21:03:11.905" v="15"/>
        <pc:sldMkLst>
          <pc:docMk/>
          <pc:sldMk cId="2471572376" sldId="352"/>
        </pc:sldMkLst>
      </pc:sldChg>
      <pc:sldChg chg="addSp modSp del">
        <pc:chgData name="Natalie Boggess" userId="S::nab21h@fsu.edu::28a36031-8162-43df-bc2a-532eab1801d6" providerId="AD" clId="Web-{23AC8567-53DF-9EA0-A7D4-4A9A45C6DB67}" dt="2025-01-14T21:33:35.952" v="328"/>
        <pc:sldMkLst>
          <pc:docMk/>
          <pc:sldMk cId="3018425928" sldId="354"/>
        </pc:sldMkLst>
      </pc:sldChg>
      <pc:sldChg chg="del">
        <pc:chgData name="Natalie Boggess" userId="S::nab21h@fsu.edu::28a36031-8162-43df-bc2a-532eab1801d6" providerId="AD" clId="Web-{23AC8567-53DF-9EA0-A7D4-4A9A45C6DB67}" dt="2025-01-14T21:33:45.999" v="329"/>
        <pc:sldMkLst>
          <pc:docMk/>
          <pc:sldMk cId="3969079887" sldId="356"/>
        </pc:sldMkLst>
      </pc:sldChg>
      <pc:sldChg chg="del">
        <pc:chgData name="Natalie Boggess" userId="S::nab21h@fsu.edu::28a36031-8162-43df-bc2a-532eab1801d6" providerId="AD" clId="Web-{23AC8567-53DF-9EA0-A7D4-4A9A45C6DB67}" dt="2025-01-14T21:33:51.859" v="330"/>
        <pc:sldMkLst>
          <pc:docMk/>
          <pc:sldMk cId="87110474" sldId="358"/>
        </pc:sldMkLst>
      </pc:sldChg>
      <pc:sldChg chg="del">
        <pc:chgData name="Natalie Boggess" userId="S::nab21h@fsu.edu::28a36031-8162-43df-bc2a-532eab1801d6" providerId="AD" clId="Web-{23AC8567-53DF-9EA0-A7D4-4A9A45C6DB67}" dt="2025-01-14T21:33:58.765" v="332"/>
        <pc:sldMkLst>
          <pc:docMk/>
          <pc:sldMk cId="1698335485" sldId="359"/>
        </pc:sldMkLst>
      </pc:sldChg>
      <pc:sldChg chg="del">
        <pc:chgData name="Natalie Boggess" userId="S::nab21h@fsu.edu::28a36031-8162-43df-bc2a-532eab1801d6" providerId="AD" clId="Web-{23AC8567-53DF-9EA0-A7D4-4A9A45C6DB67}" dt="2025-01-14T21:33:55.156" v="331"/>
        <pc:sldMkLst>
          <pc:docMk/>
          <pc:sldMk cId="3509647551" sldId="361"/>
        </pc:sldMkLst>
      </pc:sldChg>
      <pc:sldChg chg="del">
        <pc:chgData name="Natalie Boggess" userId="S::nab21h@fsu.edu::28a36031-8162-43df-bc2a-532eab1801d6" providerId="AD" clId="Web-{23AC8567-53DF-9EA0-A7D4-4A9A45C6DB67}" dt="2025-01-14T21:34:05.906" v="334"/>
        <pc:sldMkLst>
          <pc:docMk/>
          <pc:sldMk cId="3866003788" sldId="362"/>
        </pc:sldMkLst>
      </pc:sldChg>
      <pc:sldChg chg="del">
        <pc:chgData name="Natalie Boggess" userId="S::nab21h@fsu.edu::28a36031-8162-43df-bc2a-532eab1801d6" providerId="AD" clId="Web-{23AC8567-53DF-9EA0-A7D4-4A9A45C6DB67}" dt="2025-01-14T21:34:02.421" v="333"/>
        <pc:sldMkLst>
          <pc:docMk/>
          <pc:sldMk cId="3886739598" sldId="363"/>
        </pc:sldMkLst>
      </pc:sldChg>
      <pc:sldChg chg="add del">
        <pc:chgData name="Natalie Boggess" userId="S::nab21h@fsu.edu::28a36031-8162-43df-bc2a-532eab1801d6" providerId="AD" clId="Web-{23AC8567-53DF-9EA0-A7D4-4A9A45C6DB67}" dt="2025-01-14T21:37:41.251" v="346"/>
        <pc:sldMkLst>
          <pc:docMk/>
          <pc:sldMk cId="2297351" sldId="364"/>
        </pc:sldMkLst>
      </pc:sldChg>
      <pc:sldChg chg="del">
        <pc:chgData name="Natalie Boggess" userId="S::nab21h@fsu.edu::28a36031-8162-43df-bc2a-532eab1801d6" providerId="AD" clId="Web-{23AC8567-53DF-9EA0-A7D4-4A9A45C6DB67}" dt="2025-01-14T21:34:08.984" v="335"/>
        <pc:sldMkLst>
          <pc:docMk/>
          <pc:sldMk cId="1135296883" sldId="365"/>
        </pc:sldMkLst>
      </pc:sldChg>
      <pc:sldChg chg="del">
        <pc:chgData name="Natalie Boggess" userId="S::nab21h@fsu.edu::28a36031-8162-43df-bc2a-532eab1801d6" providerId="AD" clId="Web-{23AC8567-53DF-9EA0-A7D4-4A9A45C6DB67}" dt="2025-01-14T21:03:26.077" v="17"/>
        <pc:sldMkLst>
          <pc:docMk/>
          <pc:sldMk cId="2428036089" sldId="366"/>
        </pc:sldMkLst>
      </pc:sldChg>
      <pc:sldChg chg="addSp delSp modSp new mod modClrScheme chgLayout">
        <pc:chgData name="Natalie Boggess" userId="S::nab21h@fsu.edu::28a36031-8162-43df-bc2a-532eab1801d6" providerId="AD" clId="Web-{23AC8567-53DF-9EA0-A7D4-4A9A45C6DB67}" dt="2025-01-14T21:48:56.945" v="393" actId="1076"/>
        <pc:sldMkLst>
          <pc:docMk/>
          <pc:sldMk cId="705911496" sldId="375"/>
        </pc:sldMkLst>
        <pc:spChg chg="mod ord">
          <ac:chgData name="Natalie Boggess" userId="S::nab21h@fsu.edu::28a36031-8162-43df-bc2a-532eab1801d6" providerId="AD" clId="Web-{23AC8567-53DF-9EA0-A7D4-4A9A45C6DB67}" dt="2025-01-14T21:30:33.716" v="310"/>
          <ac:spMkLst>
            <pc:docMk/>
            <pc:sldMk cId="705911496" sldId="375"/>
            <ac:spMk id="3" creationId="{1593C1BD-3D29-4550-EE65-24F3C3B66057}"/>
          </ac:spMkLst>
        </pc:spChg>
        <pc:spChg chg="mod ord">
          <ac:chgData name="Natalie Boggess" userId="S::nab21h@fsu.edu::28a36031-8162-43df-bc2a-532eab1801d6" providerId="AD" clId="Web-{23AC8567-53DF-9EA0-A7D4-4A9A45C6DB67}" dt="2025-01-14T21:30:33.716" v="310"/>
          <ac:spMkLst>
            <pc:docMk/>
            <pc:sldMk cId="705911496" sldId="375"/>
            <ac:spMk id="4" creationId="{56FAB5C8-9850-028E-734D-5BB6927A036C}"/>
          </ac:spMkLst>
        </pc:spChg>
        <pc:spChg chg="mod ord">
          <ac:chgData name="Natalie Boggess" userId="S::nab21h@fsu.edu::28a36031-8162-43df-bc2a-532eab1801d6" providerId="AD" clId="Web-{23AC8567-53DF-9EA0-A7D4-4A9A45C6DB67}" dt="2025-01-14T21:30:33.716" v="310"/>
          <ac:spMkLst>
            <pc:docMk/>
            <pc:sldMk cId="705911496" sldId="375"/>
            <ac:spMk id="6" creationId="{E96ED82F-69C1-1CDF-5186-FFD24EA1871D}"/>
          </ac:spMkLst>
        </pc:spChg>
        <pc:spChg chg="add mod topLvl">
          <ac:chgData name="Natalie Boggess" userId="S::nab21h@fsu.edu::28a36031-8162-43df-bc2a-532eab1801d6" providerId="AD" clId="Web-{23AC8567-53DF-9EA0-A7D4-4A9A45C6DB67}" dt="2025-01-14T21:48:36.382" v="392"/>
          <ac:spMkLst>
            <pc:docMk/>
            <pc:sldMk cId="705911496" sldId="375"/>
            <ac:spMk id="9" creationId="{9F7546A5-6425-D374-C86D-DA53FA50F406}"/>
          </ac:spMkLst>
        </pc:spChg>
        <pc:spChg chg="add mod">
          <ac:chgData name="Natalie Boggess" userId="S::nab21h@fsu.edu::28a36031-8162-43df-bc2a-532eab1801d6" providerId="AD" clId="Web-{23AC8567-53DF-9EA0-A7D4-4A9A45C6DB67}" dt="2025-01-14T21:32:30.077" v="326"/>
          <ac:spMkLst>
            <pc:docMk/>
            <pc:sldMk cId="705911496" sldId="375"/>
            <ac:spMk id="10" creationId="{87AD8CD5-4273-CC72-57BE-67E4FB085659}"/>
          </ac:spMkLst>
        </pc:spChg>
        <pc:spChg chg="add mod">
          <ac:chgData name="Natalie Boggess" userId="S::nab21h@fsu.edu::28a36031-8162-43df-bc2a-532eab1801d6" providerId="AD" clId="Web-{23AC8567-53DF-9EA0-A7D4-4A9A45C6DB67}" dt="2025-01-14T21:32:30.077" v="321"/>
          <ac:spMkLst>
            <pc:docMk/>
            <pc:sldMk cId="705911496" sldId="375"/>
            <ac:spMk id="11" creationId="{A30B08E3-BA6B-67C1-3F25-36882856679B}"/>
          </ac:spMkLst>
        </pc:spChg>
        <pc:spChg chg="add mod">
          <ac:chgData name="Natalie Boggess" userId="S::nab21h@fsu.edu::28a36031-8162-43df-bc2a-532eab1801d6" providerId="AD" clId="Web-{23AC8567-53DF-9EA0-A7D4-4A9A45C6DB67}" dt="2025-01-14T21:32:30.186" v="327"/>
          <ac:spMkLst>
            <pc:docMk/>
            <pc:sldMk cId="705911496" sldId="375"/>
            <ac:spMk id="12" creationId="{2DBDDF23-AD16-A0F0-D6E1-4E02338D79EA}"/>
          </ac:spMkLst>
        </pc:spChg>
        <pc:spChg chg="add mod topLvl">
          <ac:chgData name="Natalie Boggess" userId="S::nab21h@fsu.edu::28a36031-8162-43df-bc2a-532eab1801d6" providerId="AD" clId="Web-{23AC8567-53DF-9EA0-A7D4-4A9A45C6DB67}" dt="2025-01-14T21:48:36.382" v="392"/>
          <ac:spMkLst>
            <pc:docMk/>
            <pc:sldMk cId="705911496" sldId="375"/>
            <ac:spMk id="14" creationId="{A752F615-19A6-F757-5334-82B1AEE2109E}"/>
          </ac:spMkLst>
        </pc:spChg>
        <pc:spChg chg="add mod">
          <ac:chgData name="Natalie Boggess" userId="S::nab21h@fsu.edu::28a36031-8162-43df-bc2a-532eab1801d6" providerId="AD" clId="Web-{23AC8567-53DF-9EA0-A7D4-4A9A45C6DB67}" dt="2025-01-14T21:48:56.945" v="393" actId="1076"/>
          <ac:spMkLst>
            <pc:docMk/>
            <pc:sldMk cId="705911496" sldId="375"/>
            <ac:spMk id="15" creationId="{35111F93-2C83-790D-29DC-F7C43CB63E8D}"/>
          </ac:spMkLst>
        </pc:spChg>
        <pc:spChg chg="add mod">
          <ac:chgData name="Natalie Boggess" userId="S::nab21h@fsu.edu::28a36031-8162-43df-bc2a-532eab1801d6" providerId="AD" clId="Web-{23AC8567-53DF-9EA0-A7D4-4A9A45C6DB67}" dt="2025-01-14T21:32:30.077" v="323"/>
          <ac:spMkLst>
            <pc:docMk/>
            <pc:sldMk cId="705911496" sldId="375"/>
            <ac:spMk id="16" creationId="{55BB197C-45F2-50A8-9E11-926FF61A0903}"/>
          </ac:spMkLst>
        </pc:spChg>
        <pc:spChg chg="add mod">
          <ac:chgData name="Natalie Boggess" userId="S::nab21h@fsu.edu::28a36031-8162-43df-bc2a-532eab1801d6" providerId="AD" clId="Web-{23AC8567-53DF-9EA0-A7D4-4A9A45C6DB67}" dt="2025-01-14T21:32:30.077" v="325"/>
          <ac:spMkLst>
            <pc:docMk/>
            <pc:sldMk cId="705911496" sldId="375"/>
            <ac:spMk id="17" creationId="{D6766EEB-0A51-ED5C-30FE-353F92EF85F9}"/>
          </ac:spMkLst>
        </pc:spChg>
        <pc:spChg chg="add mod ord">
          <ac:chgData name="Natalie Boggess" userId="S::nab21h@fsu.edu::28a36031-8162-43df-bc2a-532eab1801d6" providerId="AD" clId="Web-{23AC8567-53DF-9EA0-A7D4-4A9A45C6DB67}" dt="2025-01-14T21:30:39.638" v="315" actId="20577"/>
          <ac:spMkLst>
            <pc:docMk/>
            <pc:sldMk cId="705911496" sldId="375"/>
            <ac:spMk id="18" creationId="{7A13BEAB-5580-9566-B032-C8209C9C0A5E}"/>
          </ac:spMkLst>
        </pc:spChg>
      </pc:sldChg>
    </pc:docChg>
  </pc:docChgLst>
  <pc:docChgLst>
    <pc:chgData name="Malik Jean Baptiste" userId="S::mj19q@fsu.edu::70676a31-0b50-4a62-9a38-e48c3f2956ea" providerId="AD" clId="Web-{E49E631B-607A-C029-D9C1-4780AD936937}"/>
    <pc:docChg chg="addSld delSld modSld modSection">
      <pc:chgData name="Malik Jean Baptiste" userId="S::mj19q@fsu.edu::70676a31-0b50-4a62-9a38-e48c3f2956ea" providerId="AD" clId="Web-{E49E631B-607A-C029-D9C1-4780AD936937}" dt="2025-01-16T22:26:59.999" v="250" actId="20577"/>
      <pc:docMkLst>
        <pc:docMk/>
      </pc:docMkLst>
      <pc:sldChg chg="modSp">
        <pc:chgData name="Malik Jean Baptiste" userId="S::mj19q@fsu.edu::70676a31-0b50-4a62-9a38-e48c3f2956ea" providerId="AD" clId="Web-{E49E631B-607A-C029-D9C1-4780AD936937}" dt="2025-01-16T22:24:53.354" v="171" actId="20577"/>
        <pc:sldMkLst>
          <pc:docMk/>
          <pc:sldMk cId="142956665" sldId="293"/>
        </pc:sldMkLst>
        <pc:spChg chg="mod">
          <ac:chgData name="Malik Jean Baptiste" userId="S::mj19q@fsu.edu::70676a31-0b50-4a62-9a38-e48c3f2956ea" providerId="AD" clId="Web-{E49E631B-607A-C029-D9C1-4780AD936937}" dt="2025-01-16T22:24:53.354" v="171" actId="20577"/>
          <ac:spMkLst>
            <pc:docMk/>
            <pc:sldMk cId="142956665" sldId="293"/>
            <ac:spMk id="9" creationId="{BF4D869D-E7CE-1E30-B25B-7B1B6F6A8247}"/>
          </ac:spMkLst>
        </pc:spChg>
      </pc:sldChg>
      <pc:sldChg chg="addSp delSp modSp">
        <pc:chgData name="Malik Jean Baptiste" userId="S::mj19q@fsu.edu::70676a31-0b50-4a62-9a38-e48c3f2956ea" providerId="AD" clId="Web-{E49E631B-607A-C029-D9C1-4780AD936937}" dt="2025-01-16T22:25:07.573" v="188" actId="20577"/>
        <pc:sldMkLst>
          <pc:docMk/>
          <pc:sldMk cId="3934060637" sldId="294"/>
        </pc:sldMkLst>
        <pc:spChg chg="add mod">
          <ac:chgData name="Malik Jean Baptiste" userId="S::mj19q@fsu.edu::70676a31-0b50-4a62-9a38-e48c3f2956ea" providerId="AD" clId="Web-{E49E631B-607A-C029-D9C1-4780AD936937}" dt="2025-01-16T22:25:07.573" v="188" actId="20577"/>
          <ac:spMkLst>
            <pc:docMk/>
            <pc:sldMk cId="3934060637" sldId="294"/>
            <ac:spMk id="13" creationId="{1B5D4181-9990-9AF1-2169-08B77B61AA2C}"/>
          </ac:spMkLst>
        </pc:spChg>
      </pc:sldChg>
      <pc:sldChg chg="modSp">
        <pc:chgData name="Malik Jean Baptiste" userId="S::mj19q@fsu.edu::70676a31-0b50-4a62-9a38-e48c3f2956ea" providerId="AD" clId="Web-{E49E631B-607A-C029-D9C1-4780AD936937}" dt="2025-01-16T22:26:06.341" v="231" actId="20577"/>
        <pc:sldMkLst>
          <pc:docMk/>
          <pc:sldMk cId="518794887" sldId="298"/>
        </pc:sldMkLst>
        <pc:spChg chg="mod">
          <ac:chgData name="Malik Jean Baptiste" userId="S::mj19q@fsu.edu::70676a31-0b50-4a62-9a38-e48c3f2956ea" providerId="AD" clId="Web-{E49E631B-607A-C029-D9C1-4780AD936937}" dt="2025-01-16T22:26:06.341" v="231" actId="20577"/>
          <ac:spMkLst>
            <pc:docMk/>
            <pc:sldMk cId="518794887" sldId="298"/>
            <ac:spMk id="14" creationId="{C0B34869-FF2A-9411-5BB5-0178C662C94D}"/>
          </ac:spMkLst>
        </pc:spChg>
      </pc:sldChg>
      <pc:sldChg chg="modSp">
        <pc:chgData name="Malik Jean Baptiste" userId="S::mj19q@fsu.edu::70676a31-0b50-4a62-9a38-e48c3f2956ea" providerId="AD" clId="Web-{E49E631B-607A-C029-D9C1-4780AD936937}" dt="2025-01-16T22:26:59.999" v="250" actId="20577"/>
        <pc:sldMkLst>
          <pc:docMk/>
          <pc:sldMk cId="1390958407" sldId="300"/>
        </pc:sldMkLst>
        <pc:spChg chg="mod">
          <ac:chgData name="Malik Jean Baptiste" userId="S::mj19q@fsu.edu::70676a31-0b50-4a62-9a38-e48c3f2956ea" providerId="AD" clId="Web-{E49E631B-607A-C029-D9C1-4780AD936937}" dt="2025-01-16T22:26:59.999" v="250" actId="20577"/>
          <ac:spMkLst>
            <pc:docMk/>
            <pc:sldMk cId="1390958407" sldId="300"/>
            <ac:spMk id="6" creationId="{23E56F21-82E1-82A2-2CC2-0C3261661E01}"/>
          </ac:spMkLst>
        </pc:spChg>
      </pc:sldChg>
      <pc:sldChg chg="modSp">
        <pc:chgData name="Malik Jean Baptiste" userId="S::mj19q@fsu.edu::70676a31-0b50-4a62-9a38-e48c3f2956ea" providerId="AD" clId="Web-{E49E631B-607A-C029-D9C1-4780AD936937}" dt="2025-01-16T22:25:24.480" v="202" actId="20577"/>
        <pc:sldMkLst>
          <pc:docMk/>
          <pc:sldMk cId="816696579" sldId="327"/>
        </pc:sldMkLst>
        <pc:spChg chg="mod">
          <ac:chgData name="Malik Jean Baptiste" userId="S::mj19q@fsu.edu::70676a31-0b50-4a62-9a38-e48c3f2956ea" providerId="AD" clId="Web-{E49E631B-607A-C029-D9C1-4780AD936937}" dt="2025-01-16T22:25:24.480" v="202" actId="20577"/>
          <ac:spMkLst>
            <pc:docMk/>
            <pc:sldMk cId="816696579" sldId="327"/>
            <ac:spMk id="6" creationId="{7023FFE7-11BA-E7DA-8C05-B7B79CEC388C}"/>
          </ac:spMkLst>
        </pc:spChg>
      </pc:sldChg>
      <pc:sldChg chg="modSp">
        <pc:chgData name="Malik Jean Baptiste" userId="S::mj19q@fsu.edu::70676a31-0b50-4a62-9a38-e48c3f2956ea" providerId="AD" clId="Web-{E49E631B-607A-C029-D9C1-4780AD936937}" dt="2025-01-16T22:25:42.387" v="217" actId="20577"/>
        <pc:sldMkLst>
          <pc:docMk/>
          <pc:sldMk cId="3364523623" sldId="369"/>
        </pc:sldMkLst>
        <pc:spChg chg="mod">
          <ac:chgData name="Malik Jean Baptiste" userId="S::mj19q@fsu.edu::70676a31-0b50-4a62-9a38-e48c3f2956ea" providerId="AD" clId="Web-{E49E631B-607A-C029-D9C1-4780AD936937}" dt="2025-01-16T22:25:42.387" v="217" actId="20577"/>
          <ac:spMkLst>
            <pc:docMk/>
            <pc:sldMk cId="3364523623" sldId="369"/>
            <ac:spMk id="6" creationId="{7023FFE7-11BA-E7DA-8C05-B7B79CEC388C}"/>
          </ac:spMkLst>
        </pc:spChg>
      </pc:sldChg>
      <pc:sldChg chg="del">
        <pc:chgData name="Malik Jean Baptiste" userId="S::mj19q@fsu.edu::70676a31-0b50-4a62-9a38-e48c3f2956ea" providerId="AD" clId="Web-{E49E631B-607A-C029-D9C1-4780AD936937}" dt="2025-01-16T22:08:30.509" v="79"/>
        <pc:sldMkLst>
          <pc:docMk/>
          <pc:sldMk cId="778705141" sldId="371"/>
        </pc:sldMkLst>
      </pc:sldChg>
      <pc:sldChg chg="addSp modSp">
        <pc:chgData name="Malik Jean Baptiste" userId="S::mj19q@fsu.edu::70676a31-0b50-4a62-9a38-e48c3f2956ea" providerId="AD" clId="Web-{E49E631B-607A-C029-D9C1-4780AD936937}" dt="2025-01-16T22:07:09.647" v="76" actId="20577"/>
        <pc:sldMkLst>
          <pc:docMk/>
          <pc:sldMk cId="3707419983" sldId="380"/>
        </pc:sldMkLst>
        <pc:spChg chg="add mod">
          <ac:chgData name="Malik Jean Baptiste" userId="S::mj19q@fsu.edu::70676a31-0b50-4a62-9a38-e48c3f2956ea" providerId="AD" clId="Web-{E49E631B-607A-C029-D9C1-4780AD936937}" dt="2025-01-16T22:07:09.647" v="76" actId="20577"/>
          <ac:spMkLst>
            <pc:docMk/>
            <pc:sldMk cId="3707419983" sldId="380"/>
            <ac:spMk id="7" creationId="{315D7A21-9AB4-4E0E-6E72-FAC764FAA300}"/>
          </ac:spMkLst>
        </pc:spChg>
      </pc:sldChg>
      <pc:sldChg chg="addSp modSp">
        <pc:chgData name="Malik Jean Baptiste" userId="S::mj19q@fsu.edu::70676a31-0b50-4a62-9a38-e48c3f2956ea" providerId="AD" clId="Web-{E49E631B-607A-C029-D9C1-4780AD936937}" dt="2025-01-16T22:07:23.195" v="78" actId="1076"/>
        <pc:sldMkLst>
          <pc:docMk/>
          <pc:sldMk cId="1004166996" sldId="381"/>
        </pc:sldMkLst>
        <pc:spChg chg="add mod">
          <ac:chgData name="Malik Jean Baptiste" userId="S::mj19q@fsu.edu::70676a31-0b50-4a62-9a38-e48c3f2956ea" providerId="AD" clId="Web-{E49E631B-607A-C029-D9C1-4780AD936937}" dt="2025-01-16T22:04:37.345" v="10"/>
          <ac:spMkLst>
            <pc:docMk/>
            <pc:sldMk cId="1004166996" sldId="381"/>
            <ac:spMk id="2" creationId="{287CE4B5-C4C9-2FDE-C6BE-16A5FBF01621}"/>
          </ac:spMkLst>
        </pc:spChg>
        <pc:spChg chg="add mod">
          <ac:chgData name="Malik Jean Baptiste" userId="S::mj19q@fsu.edu::70676a31-0b50-4a62-9a38-e48c3f2956ea" providerId="AD" clId="Web-{E49E631B-607A-C029-D9C1-4780AD936937}" dt="2025-01-16T22:04:53.877" v="22" actId="20577"/>
          <ac:spMkLst>
            <pc:docMk/>
            <pc:sldMk cId="1004166996" sldId="381"/>
            <ac:spMk id="8" creationId="{2AC2563B-E101-BF9A-076B-E7537EF6C38A}"/>
          </ac:spMkLst>
        </pc:spChg>
        <pc:spChg chg="add mod">
          <ac:chgData name="Malik Jean Baptiste" userId="S::mj19q@fsu.edu::70676a31-0b50-4a62-9a38-e48c3f2956ea" providerId="AD" clId="Web-{E49E631B-607A-C029-D9C1-4780AD936937}" dt="2025-01-16T22:06:38.240" v="53" actId="1076"/>
          <ac:spMkLst>
            <pc:docMk/>
            <pc:sldMk cId="1004166996" sldId="381"/>
            <ac:spMk id="9" creationId="{37FCDF76-D1E5-56C5-ECD5-81D970B36FE4}"/>
          </ac:spMkLst>
        </pc:spChg>
        <pc:spChg chg="add mod">
          <ac:chgData name="Malik Jean Baptiste" userId="S::mj19q@fsu.edu::70676a31-0b50-4a62-9a38-e48c3f2956ea" providerId="AD" clId="Web-{E49E631B-607A-C029-D9C1-4780AD936937}" dt="2025-01-16T22:07:23.195" v="78" actId="1076"/>
          <ac:spMkLst>
            <pc:docMk/>
            <pc:sldMk cId="1004166996" sldId="381"/>
            <ac:spMk id="10" creationId="{250E0358-058C-4634-2BB8-50E4C48005BF}"/>
          </ac:spMkLst>
        </pc:spChg>
      </pc:sldChg>
      <pc:sldChg chg="add del replId">
        <pc:chgData name="Malik Jean Baptiste" userId="S::mj19q@fsu.edu::70676a31-0b50-4a62-9a38-e48c3f2956ea" providerId="AD" clId="Web-{E49E631B-607A-C029-D9C1-4780AD936937}" dt="2025-01-16T22:06:03.379" v="47"/>
        <pc:sldMkLst>
          <pc:docMk/>
          <pc:sldMk cId="3328837554" sldId="385"/>
        </pc:sldMkLst>
      </pc:sldChg>
      <pc:sldChg chg="addSp delSp modSp">
        <pc:chgData name="Malik Jean Baptiste" userId="S::mj19q@fsu.edu::70676a31-0b50-4a62-9a38-e48c3f2956ea" providerId="AD" clId="Web-{E49E631B-607A-C029-D9C1-4780AD936937}" dt="2025-01-16T22:21:46.395" v="153" actId="1076"/>
        <pc:sldMkLst>
          <pc:docMk/>
          <pc:sldMk cId="379289997" sldId="386"/>
        </pc:sldMkLst>
        <pc:spChg chg="mod">
          <ac:chgData name="Malik Jean Baptiste" userId="S::mj19q@fsu.edu::70676a31-0b50-4a62-9a38-e48c3f2956ea" providerId="AD" clId="Web-{E49E631B-607A-C029-D9C1-4780AD936937}" dt="2025-01-16T22:18:44.670" v="141" actId="20577"/>
          <ac:spMkLst>
            <pc:docMk/>
            <pc:sldMk cId="379289997" sldId="386"/>
            <ac:spMk id="5" creationId="{92D50957-E26D-8C30-0C63-02C9EFA41AF4}"/>
          </ac:spMkLst>
        </pc:spChg>
        <pc:picChg chg="mod">
          <ac:chgData name="Malik Jean Baptiste" userId="S::mj19q@fsu.edu::70676a31-0b50-4a62-9a38-e48c3f2956ea" providerId="AD" clId="Web-{E49E631B-607A-C029-D9C1-4780AD936937}" dt="2025-01-16T22:21:46.395" v="153" actId="1076"/>
          <ac:picMkLst>
            <pc:docMk/>
            <pc:sldMk cId="379289997" sldId="386"/>
            <ac:picMk id="7" creationId="{012FAB04-CA96-FF1A-4C24-E85C1DD4EEA8}"/>
          </ac:picMkLst>
        </pc:picChg>
      </pc:sldChg>
    </pc:docChg>
  </pc:docChgLst>
  <pc:docChgLst>
    <pc:chgData name="John Baumann" userId="S::jcb20i@fsu.edu::8e96b917-5eb3-414e-83da-0805a527b9fc" providerId="AD" clId="Web-{CDADC993-F36C-1E0B-0D71-787F5F1E9912}"/>
    <pc:docChg chg="modSld">
      <pc:chgData name="John Baumann" userId="S::jcb20i@fsu.edu::8e96b917-5eb3-414e-83da-0805a527b9fc" providerId="AD" clId="Web-{CDADC993-F36C-1E0B-0D71-787F5F1E9912}" dt="2024-09-30T20:30:55.619" v="3"/>
      <pc:docMkLst>
        <pc:docMk/>
      </pc:docMkLst>
      <pc:sldChg chg="addSp delSp modSp">
        <pc:chgData name="John Baumann" userId="S::jcb20i@fsu.edu::8e96b917-5eb3-414e-83da-0805a527b9fc" providerId="AD" clId="Web-{CDADC993-F36C-1E0B-0D71-787F5F1E9912}" dt="2024-09-30T20:30:55.619" v="3"/>
        <pc:sldMkLst>
          <pc:docMk/>
          <pc:sldMk cId="3934060637" sldId="294"/>
        </pc:sldMkLst>
      </pc:sldChg>
    </pc:docChg>
  </pc:docChgLst>
  <pc:docChgLst>
    <pc:chgData name="Jean-Baptiste, Malik A." userId="S::malik1.jeanbaptiste_famu.edu#ext#@fsu.onmicrosoft.com::b0338008-ed41-4c75-8a99-81202ab8f804" providerId="AD" clId="Web-{FC7A9F30-D31B-EB94-CC25-293FABB8E798}"/>
    <pc:docChg chg="addSld modSld sldOrd modSection">
      <pc:chgData name="Jean-Baptiste, Malik A." userId="S::malik1.jeanbaptiste_famu.edu#ext#@fsu.onmicrosoft.com::b0338008-ed41-4c75-8a99-81202ab8f804" providerId="AD" clId="Web-{FC7A9F30-D31B-EB94-CC25-293FABB8E798}" dt="2024-10-07T14:54:53.367" v="192"/>
      <pc:docMkLst>
        <pc:docMk/>
      </pc:docMkLst>
      <pc:sldChg chg="addSp delSp modSp">
        <pc:chgData name="Jean-Baptiste, Malik A." userId="S::malik1.jeanbaptiste_famu.edu#ext#@fsu.onmicrosoft.com::b0338008-ed41-4c75-8a99-81202ab8f804" providerId="AD" clId="Web-{FC7A9F30-D31B-EB94-CC25-293FABB8E798}" dt="2024-10-07T14:37:04.015" v="81" actId="20577"/>
        <pc:sldMkLst>
          <pc:docMk/>
          <pc:sldMk cId="281931728" sldId="316"/>
        </pc:sldMkLst>
      </pc:sldChg>
      <pc:sldChg chg="ord">
        <pc:chgData name="Jean-Baptiste, Malik A." userId="S::malik1.jeanbaptiste_famu.edu#ext#@fsu.onmicrosoft.com::b0338008-ed41-4c75-8a99-81202ab8f804" providerId="AD" clId="Web-{FC7A9F30-D31B-EB94-CC25-293FABB8E798}" dt="2024-10-07T14:42:16.199" v="84"/>
        <pc:sldMkLst>
          <pc:docMk/>
          <pc:sldMk cId="2990350330" sldId="317"/>
        </pc:sldMkLst>
      </pc:sldChg>
      <pc:sldChg chg="add replId">
        <pc:chgData name="Jean-Baptiste, Malik A." userId="S::malik1.jeanbaptiste_famu.edu#ext#@fsu.onmicrosoft.com::b0338008-ed41-4c75-8a99-81202ab8f804" providerId="AD" clId="Web-{FC7A9F30-D31B-EB94-CC25-293FABB8E798}" dt="2024-10-07T13:25:13.453" v="0"/>
        <pc:sldMkLst>
          <pc:docMk/>
          <pc:sldMk cId="2440252246" sldId="318"/>
        </pc:sldMkLst>
      </pc:sldChg>
      <pc:sldChg chg="addSp delSp modSp add ord replId">
        <pc:chgData name="Jean-Baptiste, Malik A." userId="S::malik1.jeanbaptiste_famu.edu#ext#@fsu.onmicrosoft.com::b0338008-ed41-4c75-8a99-81202ab8f804" providerId="AD" clId="Web-{FC7A9F30-D31B-EB94-CC25-293FABB8E798}" dt="2024-10-07T14:54:53.367" v="192"/>
        <pc:sldMkLst>
          <pc:docMk/>
          <pc:sldMk cId="2047394717" sldId="319"/>
        </pc:sldMkLst>
      </pc:sldChg>
    </pc:docChg>
  </pc:docChgLst>
  <pc:docChgLst>
    <pc:chgData name="Anders Snell" userId="S::ams21z@fsu.edu::c32d3cf2-4a72-474d-a08a-e8ab2beac619" providerId="AD" clId="Web-{2A233D27-BFE2-DA23-B68E-506C864193C8}"/>
    <pc:docChg chg="addSld modSld sldOrd modSection">
      <pc:chgData name="Anders Snell" userId="S::ams21z@fsu.edu::c32d3cf2-4a72-474d-a08a-e8ab2beac619" providerId="AD" clId="Web-{2A233D27-BFE2-DA23-B68E-506C864193C8}" dt="2024-10-06T15:48:56.492" v="430" actId="1076"/>
      <pc:docMkLst>
        <pc:docMk/>
      </pc:docMkLst>
      <pc:sldChg chg="modSp">
        <pc:chgData name="Anders Snell" userId="S::ams21z@fsu.edu::c32d3cf2-4a72-474d-a08a-e8ab2beac619" providerId="AD" clId="Web-{2A233D27-BFE2-DA23-B68E-506C864193C8}" dt="2024-10-06T15:46:13.919" v="427" actId="20577"/>
        <pc:sldMkLst>
          <pc:docMk/>
          <pc:sldMk cId="1940323037" sldId="290"/>
        </pc:sldMkLst>
      </pc:sldChg>
      <pc:sldChg chg="modSp">
        <pc:chgData name="Anders Snell" userId="S::ams21z@fsu.edu::c32d3cf2-4a72-474d-a08a-e8ab2beac619" providerId="AD" clId="Web-{2A233D27-BFE2-DA23-B68E-506C864193C8}" dt="2024-10-06T15:36:35.805" v="289" actId="20577"/>
        <pc:sldMkLst>
          <pc:docMk/>
          <pc:sldMk cId="2067876030" sldId="291"/>
        </pc:sldMkLst>
      </pc:sldChg>
      <pc:sldChg chg="modSp">
        <pc:chgData name="Anders Snell" userId="S::ams21z@fsu.edu::c32d3cf2-4a72-474d-a08a-e8ab2beac619" providerId="AD" clId="Web-{2A233D27-BFE2-DA23-B68E-506C864193C8}" dt="2024-10-06T15:34:31.688" v="274" actId="20577"/>
        <pc:sldMkLst>
          <pc:docMk/>
          <pc:sldMk cId="142956665" sldId="293"/>
        </pc:sldMkLst>
      </pc:sldChg>
      <pc:sldChg chg="modSp">
        <pc:chgData name="Anders Snell" userId="S::ams21z@fsu.edu::c32d3cf2-4a72-474d-a08a-e8ab2beac619" providerId="AD" clId="Web-{2A233D27-BFE2-DA23-B68E-506C864193C8}" dt="2024-10-06T15:36:07.101" v="285" actId="20577"/>
        <pc:sldMkLst>
          <pc:docMk/>
          <pc:sldMk cId="3934060637" sldId="294"/>
        </pc:sldMkLst>
      </pc:sldChg>
      <pc:sldChg chg="modSp">
        <pc:chgData name="Anders Snell" userId="S::ams21z@fsu.edu::c32d3cf2-4a72-474d-a08a-e8ab2beac619" providerId="AD" clId="Web-{2A233D27-BFE2-DA23-B68E-506C864193C8}" dt="2024-10-06T15:36:20.992" v="287" actId="20577"/>
        <pc:sldMkLst>
          <pc:docMk/>
          <pc:sldMk cId="2887185268" sldId="295"/>
        </pc:sldMkLst>
      </pc:sldChg>
      <pc:sldChg chg="modSp">
        <pc:chgData name="Anders Snell" userId="S::ams21z@fsu.edu::c32d3cf2-4a72-474d-a08a-e8ab2beac619" providerId="AD" clId="Web-{2A233D27-BFE2-DA23-B68E-506C864193C8}" dt="2024-10-06T15:38:25.937" v="303" actId="20577"/>
        <pc:sldMkLst>
          <pc:docMk/>
          <pc:sldMk cId="1852048602" sldId="296"/>
        </pc:sldMkLst>
      </pc:sldChg>
      <pc:sldChg chg="addSp delSp modSp">
        <pc:chgData name="Anders Snell" userId="S::ams21z@fsu.edu::c32d3cf2-4a72-474d-a08a-e8ab2beac619" providerId="AD" clId="Web-{2A233D27-BFE2-DA23-B68E-506C864193C8}" dt="2024-10-06T15:37:55.732" v="298" actId="20577"/>
        <pc:sldMkLst>
          <pc:docMk/>
          <pc:sldMk cId="3665579827" sldId="297"/>
        </pc:sldMkLst>
      </pc:sldChg>
      <pc:sldChg chg="modSp">
        <pc:chgData name="Anders Snell" userId="S::ams21z@fsu.edu::c32d3cf2-4a72-474d-a08a-e8ab2beac619" providerId="AD" clId="Web-{2A233D27-BFE2-DA23-B68E-506C864193C8}" dt="2024-10-06T15:38:54.751" v="309" actId="20577"/>
        <pc:sldMkLst>
          <pc:docMk/>
          <pc:sldMk cId="518794887" sldId="298"/>
        </pc:sldMkLst>
      </pc:sldChg>
      <pc:sldChg chg="modSp ord">
        <pc:chgData name="Anders Snell" userId="S::ams21z@fsu.edu::c32d3cf2-4a72-474d-a08a-e8ab2beac619" providerId="AD" clId="Web-{2A233D27-BFE2-DA23-B68E-506C864193C8}" dt="2024-10-06T15:39:21.816" v="314"/>
        <pc:sldMkLst>
          <pc:docMk/>
          <pc:sldMk cId="3778548523" sldId="299"/>
        </pc:sldMkLst>
      </pc:sldChg>
      <pc:sldChg chg="modSp">
        <pc:chgData name="Anders Snell" userId="S::ams21z@fsu.edu::c32d3cf2-4a72-474d-a08a-e8ab2beac619" providerId="AD" clId="Web-{2A233D27-BFE2-DA23-B68E-506C864193C8}" dt="2024-10-06T15:48:56.492" v="430" actId="1076"/>
        <pc:sldMkLst>
          <pc:docMk/>
          <pc:sldMk cId="1390958407" sldId="300"/>
        </pc:sldMkLst>
      </pc:sldChg>
      <pc:sldChg chg="modSp">
        <pc:chgData name="Anders Snell" userId="S::ams21z@fsu.edu::c32d3cf2-4a72-474d-a08a-e8ab2beac619" providerId="AD" clId="Web-{2A233D27-BFE2-DA23-B68E-506C864193C8}" dt="2024-10-06T15:44:23.772" v="417" actId="20577"/>
        <pc:sldMkLst>
          <pc:docMk/>
          <pc:sldMk cId="2867204719" sldId="301"/>
        </pc:sldMkLst>
      </pc:sldChg>
      <pc:sldChg chg="modSp">
        <pc:chgData name="Anders Snell" userId="S::ams21z@fsu.edu::c32d3cf2-4a72-474d-a08a-e8ab2beac619" providerId="AD" clId="Web-{2A233D27-BFE2-DA23-B68E-506C864193C8}" dt="2024-10-06T15:43:08.830" v="403" actId="20577"/>
        <pc:sldMkLst>
          <pc:docMk/>
          <pc:sldMk cId="3163970683" sldId="302"/>
        </pc:sldMkLst>
      </pc:sldChg>
      <pc:sldChg chg="modSp">
        <pc:chgData name="Anders Snell" userId="S::ams21z@fsu.edu::c32d3cf2-4a72-474d-a08a-e8ab2beac619" providerId="AD" clId="Web-{2A233D27-BFE2-DA23-B68E-506C864193C8}" dt="2024-10-06T15:44:59.336" v="420" actId="20577"/>
        <pc:sldMkLst>
          <pc:docMk/>
          <pc:sldMk cId="1541399928" sldId="303"/>
        </pc:sldMkLst>
      </pc:sldChg>
      <pc:sldChg chg="modSp">
        <pc:chgData name="Anders Snell" userId="S::ams21z@fsu.edu::c32d3cf2-4a72-474d-a08a-e8ab2beac619" providerId="AD" clId="Web-{2A233D27-BFE2-DA23-B68E-506C864193C8}" dt="2024-10-06T15:45:24.619" v="421" actId="20577"/>
        <pc:sldMkLst>
          <pc:docMk/>
          <pc:sldMk cId="2244344541" sldId="305"/>
        </pc:sldMkLst>
      </pc:sldChg>
      <pc:sldChg chg="addSp delSp modSp new ord">
        <pc:chgData name="Anders Snell" userId="S::ams21z@fsu.edu::c32d3cf2-4a72-474d-a08a-e8ab2beac619" providerId="AD" clId="Web-{2A233D27-BFE2-DA23-B68E-506C864193C8}" dt="2024-10-06T15:36:46.556" v="290" actId="20577"/>
        <pc:sldMkLst>
          <pc:docMk/>
          <pc:sldMk cId="2527315304" sldId="309"/>
        </pc:sldMkLst>
      </pc:sldChg>
      <pc:sldChg chg="modSp new">
        <pc:chgData name="Anders Snell" userId="S::ams21z@fsu.edu::c32d3cf2-4a72-474d-a08a-e8ab2beac619" providerId="AD" clId="Web-{2A233D27-BFE2-DA23-B68E-506C864193C8}" dt="2024-10-06T15:38:01.311" v="299" actId="20577"/>
        <pc:sldMkLst>
          <pc:docMk/>
          <pc:sldMk cId="281931728" sldId="316"/>
        </pc:sldMkLst>
      </pc:sldChg>
    </pc:docChg>
  </pc:docChgLst>
  <pc:docChgLst>
    <pc:chgData name="Megan Jadush" userId="S::mmj20bd@fsu.edu::f366f1ef-3374-422c-a9df-d35b78e451a8" providerId="AD" clId="Web-{73E9035B-EDB7-FD1E-B06E-62DBEECCA742}"/>
    <pc:docChg chg="addSld delSld modSld modSection">
      <pc:chgData name="Megan Jadush" userId="S::mmj20bd@fsu.edu::f366f1ef-3374-422c-a9df-d35b78e451a8" providerId="AD" clId="Web-{73E9035B-EDB7-FD1E-B06E-62DBEECCA742}" dt="2024-10-08T20:23:14.360" v="187" actId="14100"/>
      <pc:docMkLst>
        <pc:docMk/>
      </pc:docMkLst>
      <pc:sldChg chg="modSp">
        <pc:chgData name="Megan Jadush" userId="S::mmj20bd@fsu.edu::f366f1ef-3374-422c-a9df-d35b78e451a8" providerId="AD" clId="Web-{73E9035B-EDB7-FD1E-B06E-62DBEECCA742}" dt="2024-10-08T20:17:09.550" v="168" actId="20577"/>
        <pc:sldMkLst>
          <pc:docMk/>
          <pc:sldMk cId="2067876030" sldId="291"/>
        </pc:sldMkLst>
      </pc:sldChg>
      <pc:sldChg chg="modSp">
        <pc:chgData name="Megan Jadush" userId="S::mmj20bd@fsu.edu::f366f1ef-3374-422c-a9df-d35b78e451a8" providerId="AD" clId="Web-{73E9035B-EDB7-FD1E-B06E-62DBEECCA742}" dt="2024-10-08T20:17:53.098" v="175" actId="20577"/>
        <pc:sldMkLst>
          <pc:docMk/>
          <pc:sldMk cId="3934060637" sldId="294"/>
        </pc:sldMkLst>
      </pc:sldChg>
      <pc:sldChg chg="addSp delSp modSp">
        <pc:chgData name="Megan Jadush" userId="S::mmj20bd@fsu.edu::f366f1ef-3374-422c-a9df-d35b78e451a8" providerId="AD" clId="Web-{73E9035B-EDB7-FD1E-B06E-62DBEECCA742}" dt="2024-10-08T20:05:51.760" v="102"/>
        <pc:sldMkLst>
          <pc:docMk/>
          <pc:sldMk cId="2244344541" sldId="305"/>
        </pc:sldMkLst>
      </pc:sldChg>
      <pc:sldChg chg="modSp">
        <pc:chgData name="Megan Jadush" userId="S::mmj20bd@fsu.edu::f366f1ef-3374-422c-a9df-d35b78e451a8" providerId="AD" clId="Web-{73E9035B-EDB7-FD1E-B06E-62DBEECCA742}" dt="2024-10-08T20:23:14.360" v="187" actId="14100"/>
        <pc:sldMkLst>
          <pc:docMk/>
          <pc:sldMk cId="281931728" sldId="316"/>
        </pc:sldMkLst>
      </pc:sldChg>
      <pc:sldChg chg="modSp">
        <pc:chgData name="Megan Jadush" userId="S::mmj20bd@fsu.edu::f366f1ef-3374-422c-a9df-d35b78e451a8" providerId="AD" clId="Web-{73E9035B-EDB7-FD1E-B06E-62DBEECCA742}" dt="2024-10-08T20:17:21.660" v="169" actId="20577"/>
        <pc:sldMkLst>
          <pc:docMk/>
          <pc:sldMk cId="2047394717" sldId="319"/>
        </pc:sldMkLst>
      </pc:sldChg>
      <pc:sldChg chg="addSp delSp modSp">
        <pc:chgData name="Megan Jadush" userId="S::mmj20bd@fsu.edu::f366f1ef-3374-422c-a9df-d35b78e451a8" providerId="AD" clId="Web-{73E9035B-EDB7-FD1E-B06E-62DBEECCA742}" dt="2024-10-08T20:20:52.651" v="177" actId="1076"/>
        <pc:sldMkLst>
          <pc:docMk/>
          <pc:sldMk cId="1188301530" sldId="320"/>
        </pc:sldMkLst>
      </pc:sldChg>
      <pc:sldChg chg="addSp delSp modSp new del">
        <pc:chgData name="Megan Jadush" userId="S::mmj20bd@fsu.edu::f366f1ef-3374-422c-a9df-d35b78e451a8" providerId="AD" clId="Web-{73E9035B-EDB7-FD1E-B06E-62DBEECCA742}" dt="2024-10-08T19:57:24.445" v="50"/>
        <pc:sldMkLst>
          <pc:docMk/>
          <pc:sldMk cId="1849456178" sldId="323"/>
        </pc:sldMkLst>
      </pc:sldChg>
      <pc:sldChg chg="modSp">
        <pc:chgData name="Megan Jadush" userId="S::mmj20bd@fsu.edu::f366f1ef-3374-422c-a9df-d35b78e451a8" providerId="AD" clId="Web-{73E9035B-EDB7-FD1E-B06E-62DBEECCA742}" dt="2024-10-08T20:04:56.820" v="99"/>
        <pc:sldMkLst>
          <pc:docMk/>
          <pc:sldMk cId="2079594171" sldId="323"/>
        </pc:sldMkLst>
      </pc:sldChg>
    </pc:docChg>
  </pc:docChgLst>
  <pc:docChgLst>
    <pc:chgData name="Jean-Baptiste, Malik A." userId="S::malik1.jeanbaptiste_famu.edu#ext#@fsu.onmicrosoft.com::b0338008-ed41-4c75-8a99-81202ab8f804" providerId="AD" clId="Web-{683162EC-B7C4-F41B-E16E-1C190FE6885B}"/>
    <pc:docChg chg="modSld">
      <pc:chgData name="Jean-Baptiste, Malik A." userId="S::malik1.jeanbaptiste_famu.edu#ext#@fsu.onmicrosoft.com::b0338008-ed41-4c75-8a99-81202ab8f804" providerId="AD" clId="Web-{683162EC-B7C4-F41B-E16E-1C190FE6885B}" dt="2024-10-01T21:07:43.325" v="348" actId="20577"/>
      <pc:docMkLst>
        <pc:docMk/>
      </pc:docMkLst>
      <pc:sldChg chg="modSp">
        <pc:chgData name="Jean-Baptiste, Malik A." userId="S::malik1.jeanbaptiste_famu.edu#ext#@fsu.onmicrosoft.com::b0338008-ed41-4c75-8a99-81202ab8f804" providerId="AD" clId="Web-{683162EC-B7C4-F41B-E16E-1C190FE6885B}" dt="2024-10-01T20:53:36.216" v="308" actId="20577"/>
        <pc:sldMkLst>
          <pc:docMk/>
          <pc:sldMk cId="1940323037" sldId="290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37.843" v="319" actId="20577"/>
        <pc:sldMkLst>
          <pc:docMk/>
          <pc:sldMk cId="2067876030" sldId="291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3:47.529" v="309" actId="20577"/>
        <pc:sldMkLst>
          <pc:docMk/>
          <pc:sldMk cId="142956665" sldId="293"/>
        </pc:sldMkLst>
      </pc:sldChg>
      <pc:sldChg chg="addSp delSp modSp">
        <pc:chgData name="Jean-Baptiste, Malik A." userId="S::malik1.jeanbaptiste_famu.edu#ext#@fsu.onmicrosoft.com::b0338008-ed41-4c75-8a99-81202ab8f804" providerId="AD" clId="Web-{683162EC-B7C4-F41B-E16E-1C190FE6885B}" dt="2024-10-01T20:53:58.607" v="310" actId="20577"/>
        <pc:sldMkLst>
          <pc:docMk/>
          <pc:sldMk cId="3934060637" sldId="294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27.186" v="318" actId="20577"/>
        <pc:sldMkLst>
          <pc:docMk/>
          <pc:sldMk cId="2887185268" sldId="295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5:37.454" v="324" actId="20577"/>
        <pc:sldMkLst>
          <pc:docMk/>
          <pc:sldMk cId="1852048602" sldId="296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4:53.515" v="320" actId="20577"/>
        <pc:sldMkLst>
          <pc:docMk/>
          <pc:sldMk cId="3665579827" sldId="297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6:07.002" v="328" actId="20577"/>
        <pc:sldMkLst>
          <pc:docMk/>
          <pc:sldMk cId="518794887" sldId="298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7:51.288" v="335" actId="20577"/>
        <pc:sldMkLst>
          <pc:docMk/>
          <pc:sldMk cId="3778548523" sldId="299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8:04.647" v="336" actId="20577"/>
        <pc:sldMkLst>
          <pc:docMk/>
          <pc:sldMk cId="1390958407" sldId="300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9:18.025" v="342" actId="20577"/>
        <pc:sldMkLst>
          <pc:docMk/>
          <pc:sldMk cId="2867204719" sldId="301"/>
        </pc:sldMkLst>
      </pc:sldChg>
      <pc:sldChg chg="addSp modSp">
        <pc:chgData name="Jean-Baptiste, Malik A." userId="S::malik1.jeanbaptiste_famu.edu#ext#@fsu.onmicrosoft.com::b0338008-ed41-4c75-8a99-81202ab8f804" providerId="AD" clId="Web-{683162EC-B7C4-F41B-E16E-1C190FE6885B}" dt="2024-10-01T20:58:42.008" v="337" actId="20577"/>
        <pc:sldMkLst>
          <pc:docMk/>
          <pc:sldMk cId="3163970683" sldId="302"/>
        </pc:sldMkLst>
      </pc:sldChg>
      <pc:sldChg chg="addSp delSp modSp">
        <pc:chgData name="Jean-Baptiste, Malik A." userId="S::malik1.jeanbaptiste_famu.edu#ext#@fsu.onmicrosoft.com::b0338008-ed41-4c75-8a99-81202ab8f804" providerId="AD" clId="Web-{683162EC-B7C4-F41B-E16E-1C190FE6885B}" dt="2024-10-01T20:59:36.073" v="344" actId="20577"/>
        <pc:sldMkLst>
          <pc:docMk/>
          <pc:sldMk cId="1541399928" sldId="303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0:59:46.917" v="345" actId="20577"/>
        <pc:sldMkLst>
          <pc:docMk/>
          <pc:sldMk cId="1382685342" sldId="304"/>
        </pc:sldMkLst>
      </pc:sldChg>
      <pc:sldChg chg="modSp">
        <pc:chgData name="Jean-Baptiste, Malik A." userId="S::malik1.jeanbaptiste_famu.edu#ext#@fsu.onmicrosoft.com::b0338008-ed41-4c75-8a99-81202ab8f804" providerId="AD" clId="Web-{683162EC-B7C4-F41B-E16E-1C190FE6885B}" dt="2024-10-01T21:07:43.325" v="348" actId="20577"/>
        <pc:sldMkLst>
          <pc:docMk/>
          <pc:sldMk cId="2244344541" sldId="305"/>
        </pc:sldMkLst>
      </pc:sldChg>
    </pc:docChg>
  </pc:docChgLst>
  <pc:docChgLst>
    <pc:chgData name="Anders Snell" userId="S::ams21z@fsu.edu::c32d3cf2-4a72-474d-a08a-e8ab2beac619" providerId="AD" clId="Web-{486B6383-1896-D9DD-1D45-13D6CBF04845}"/>
    <pc:docChg chg="modSld sldOrd">
      <pc:chgData name="Anders Snell" userId="S::ams21z@fsu.edu::c32d3cf2-4a72-474d-a08a-e8ab2beac619" providerId="AD" clId="Web-{486B6383-1896-D9DD-1D45-13D6CBF04845}" dt="2024-10-08T01:16:41.267" v="8"/>
      <pc:docMkLst>
        <pc:docMk/>
      </pc:docMkLst>
      <pc:sldChg chg="modSp">
        <pc:chgData name="Anders Snell" userId="S::ams21z@fsu.edu::c32d3cf2-4a72-474d-a08a-e8ab2beac619" providerId="AD" clId="Web-{486B6383-1896-D9DD-1D45-13D6CBF04845}" dt="2024-10-08T01:16:15.813" v="7" actId="1076"/>
        <pc:sldMkLst>
          <pc:docMk/>
          <pc:sldMk cId="518794887" sldId="298"/>
        </pc:sldMkLst>
      </pc:sldChg>
      <pc:sldChg chg="ord">
        <pc:chgData name="Anders Snell" userId="S::ams21z@fsu.edu::c32d3cf2-4a72-474d-a08a-e8ab2beac619" providerId="AD" clId="Web-{486B6383-1896-D9DD-1D45-13D6CBF04845}" dt="2024-10-08T01:16:41.267" v="8"/>
        <pc:sldMkLst>
          <pc:docMk/>
          <pc:sldMk cId="2047394717" sldId="319"/>
        </pc:sldMkLst>
      </pc:sldChg>
    </pc:docChg>
  </pc:docChgLst>
  <pc:docChgLst>
    <pc:chgData name="Anders Snell" userId="S::ams21z@fsu.edu::c32d3cf2-4a72-474d-a08a-e8ab2beac619" providerId="AD" clId="Web-{D9223624-E275-D152-6E1F-2A0EC3D2A800}"/>
    <pc:docChg chg="modSld">
      <pc:chgData name="Anders Snell" userId="S::ams21z@fsu.edu::c32d3cf2-4a72-474d-a08a-e8ab2beac619" providerId="AD" clId="Web-{D9223624-E275-D152-6E1F-2A0EC3D2A800}" dt="2024-10-08T19:36:41.720" v="69" actId="1076"/>
      <pc:docMkLst>
        <pc:docMk/>
      </pc:docMkLst>
      <pc:sldChg chg="addSp delSp modSp">
        <pc:chgData name="Anders Snell" userId="S::ams21z@fsu.edu::c32d3cf2-4a72-474d-a08a-e8ab2beac619" providerId="AD" clId="Web-{D9223624-E275-D152-6E1F-2A0EC3D2A800}" dt="2024-10-08T19:36:41.720" v="69" actId="1076"/>
        <pc:sldMkLst>
          <pc:docMk/>
          <pc:sldMk cId="2244344541" sldId="305"/>
        </pc:sldMkLst>
      </pc:sldChg>
      <pc:sldChg chg="modSp">
        <pc:chgData name="Anders Snell" userId="S::ams21z@fsu.edu::c32d3cf2-4a72-474d-a08a-e8ab2beac619" providerId="AD" clId="Web-{D9223624-E275-D152-6E1F-2A0EC3D2A800}" dt="2024-10-08T19:30:40.614" v="43" actId="20577"/>
        <pc:sldMkLst>
          <pc:docMk/>
          <pc:sldMk cId="2527315304" sldId="309"/>
        </pc:sldMkLst>
      </pc:sldChg>
    </pc:docChg>
  </pc:docChgLst>
  <pc:docChgLst>
    <pc:chgData name="Megan Jadush" userId="S::mmj20bd@fsu.edu::f366f1ef-3374-422c-a9df-d35b78e451a8" providerId="AD" clId="Web-{E81918A2-7C20-A9F9-4BB2-C4609DF18372}"/>
    <pc:docChg chg="modSld">
      <pc:chgData name="Megan Jadush" userId="S::mmj20bd@fsu.edu::f366f1ef-3374-422c-a9df-d35b78e451a8" providerId="AD" clId="Web-{E81918A2-7C20-A9F9-4BB2-C4609DF18372}" dt="2024-09-30T20:33:42.069" v="38"/>
      <pc:docMkLst>
        <pc:docMk/>
      </pc:docMkLst>
      <pc:sldChg chg="modSp">
        <pc:chgData name="Megan Jadush" userId="S::mmj20bd@fsu.edu::f366f1ef-3374-422c-a9df-d35b78e451a8" providerId="AD" clId="Web-{E81918A2-7C20-A9F9-4BB2-C4609DF18372}" dt="2024-09-30T19:54:50.179" v="4" actId="20577"/>
        <pc:sldMkLst>
          <pc:docMk/>
          <pc:sldMk cId="2887185268" sldId="295"/>
        </pc:sldMkLst>
      </pc:sldChg>
      <pc:sldChg chg="addSp delSp modSp">
        <pc:chgData name="Megan Jadush" userId="S::mmj20bd@fsu.edu::f366f1ef-3374-422c-a9df-d35b78e451a8" providerId="AD" clId="Web-{E81918A2-7C20-A9F9-4BB2-C4609DF18372}" dt="2024-09-30T20:33:42.069" v="38"/>
        <pc:sldMkLst>
          <pc:docMk/>
          <pc:sldMk cId="3665579827" sldId="297"/>
        </pc:sldMkLst>
      </pc:sldChg>
    </pc:docChg>
  </pc:docChgLst>
  <pc:docChgLst>
    <pc:chgData name="Megan Jadush" userId="S::mmj20bd@fsu.edu::f366f1ef-3374-422c-a9df-d35b78e451a8" providerId="AD" clId="Web-{F660886C-12E5-B1BB-9AB2-7F2A26D22B95}"/>
    <pc:docChg chg="addSld delSld modSld sldOrd modSection">
      <pc:chgData name="Megan Jadush" userId="S::mmj20bd@fsu.edu::f366f1ef-3374-422c-a9df-d35b78e451a8" providerId="AD" clId="Web-{F660886C-12E5-B1BB-9AB2-7F2A26D22B95}" dt="2024-10-06T15:48:26.194" v="172" actId="20577"/>
      <pc:docMkLst>
        <pc:docMk/>
      </pc:docMkLst>
      <pc:sldChg chg="modSp">
        <pc:chgData name="Megan Jadush" userId="S::mmj20bd@fsu.edu::f366f1ef-3374-422c-a9df-d35b78e451a8" providerId="AD" clId="Web-{F660886C-12E5-B1BB-9AB2-7F2A26D22B95}" dt="2024-10-06T15:48:26.194" v="172" actId="20577"/>
        <pc:sldMkLst>
          <pc:docMk/>
          <pc:sldMk cId="1390958407" sldId="300"/>
        </pc:sldMkLst>
      </pc:sldChg>
      <pc:sldChg chg="addSp delSp modSp">
        <pc:chgData name="Megan Jadush" userId="S::mmj20bd@fsu.edu::f366f1ef-3374-422c-a9df-d35b78e451a8" providerId="AD" clId="Web-{F660886C-12E5-B1BB-9AB2-7F2A26D22B95}" dt="2024-10-06T15:36:51.803" v="164"/>
        <pc:sldMkLst>
          <pc:docMk/>
          <pc:sldMk cId="3163970683" sldId="302"/>
        </pc:sldMkLst>
      </pc:sldChg>
      <pc:sldChg chg="ord">
        <pc:chgData name="Megan Jadush" userId="S::mmj20bd@fsu.edu::f366f1ef-3374-422c-a9df-d35b78e451a8" providerId="AD" clId="Web-{F660886C-12E5-B1BB-9AB2-7F2A26D22B95}" dt="2024-10-06T15:43:58.156" v="165"/>
        <pc:sldMkLst>
          <pc:docMk/>
          <pc:sldMk cId="2527315304" sldId="309"/>
        </pc:sldMkLst>
      </pc:sldChg>
      <pc:sldChg chg="modSp">
        <pc:chgData name="Megan Jadush" userId="S::mmj20bd@fsu.edu::f366f1ef-3374-422c-a9df-d35b78e451a8" providerId="AD" clId="Web-{F660886C-12E5-B1BB-9AB2-7F2A26D22B95}" dt="2024-10-06T15:34:38.410" v="163" actId="20577"/>
        <pc:sldMkLst>
          <pc:docMk/>
          <pc:sldMk cId="1936017116" sldId="315"/>
        </pc:sldMkLst>
      </pc:sldChg>
      <pc:sldChg chg="add del replId">
        <pc:chgData name="Megan Jadush" userId="S::mmj20bd@fsu.edu::f366f1ef-3374-422c-a9df-d35b78e451a8" providerId="AD" clId="Web-{F660886C-12E5-B1BB-9AB2-7F2A26D22B95}" dt="2024-10-06T15:18:08.152" v="23"/>
        <pc:sldMkLst>
          <pc:docMk/>
          <pc:sldMk cId="2555103605" sldId="316"/>
        </pc:sldMkLst>
      </pc:sldChg>
    </pc:docChg>
  </pc:docChgLst>
  <pc:docChgLst>
    <pc:chgData name="Megan Jadush" userId="S::mmj20bd@fsu.edu::f366f1ef-3374-422c-a9df-d35b78e451a8" providerId="AD" clId="Web-{DDCAE701-C8E8-8C35-BB05-F7CF45CEBD30}"/>
    <pc:docChg chg="modSld">
      <pc:chgData name="Megan Jadush" userId="S::mmj20bd@fsu.edu::f366f1ef-3374-422c-a9df-d35b78e451a8" providerId="AD" clId="Web-{DDCAE701-C8E8-8C35-BB05-F7CF45CEBD30}" dt="2024-09-27T02:48:21.299" v="283" actId="1076"/>
      <pc:docMkLst>
        <pc:docMk/>
      </pc:docMkLst>
      <pc:sldChg chg="addSp delSp modSp">
        <pc:chgData name="Megan Jadush" userId="S::mmj20bd@fsu.edu::f366f1ef-3374-422c-a9df-d35b78e451a8" providerId="AD" clId="Web-{DDCAE701-C8E8-8C35-BB05-F7CF45CEBD30}" dt="2024-09-27T02:48:21.299" v="283" actId="1076"/>
        <pc:sldMkLst>
          <pc:docMk/>
          <pc:sldMk cId="3934060637" sldId="294"/>
        </pc:sldMkLst>
      </pc:sldChg>
    </pc:docChg>
  </pc:docChgLst>
  <pc:docChgLst>
    <pc:chgData name="Anders Snell" userId="S::ams21z@fsu.edu::c32d3cf2-4a72-474d-a08a-e8ab2beac619" providerId="AD" clId="Web-{0B84C9BC-0650-4ABB-6983-5ACD2172CDFE}"/>
    <pc:docChg chg="modSld sldOrd">
      <pc:chgData name="Anders Snell" userId="S::ams21z@fsu.edu::c32d3cf2-4a72-474d-a08a-e8ab2beac619" providerId="AD" clId="Web-{0B84C9BC-0650-4ABB-6983-5ACD2172CDFE}" dt="2024-09-27T23:16:01.628" v="270"/>
      <pc:docMkLst>
        <pc:docMk/>
      </pc:docMkLst>
      <pc:sldChg chg="addSp delSp modSp">
        <pc:chgData name="Anders Snell" userId="S::ams21z@fsu.edu::c32d3cf2-4a72-474d-a08a-e8ab2beac619" providerId="AD" clId="Web-{0B84C9BC-0650-4ABB-6983-5ACD2172CDFE}" dt="2024-09-27T22:36:13.800" v="4" actId="1076"/>
        <pc:sldMkLst>
          <pc:docMk/>
          <pc:sldMk cId="3934060637" sldId="294"/>
        </pc:sldMkLst>
      </pc:sldChg>
      <pc:sldChg chg="modSp">
        <pc:chgData name="Anders Snell" userId="S::ams21z@fsu.edu::c32d3cf2-4a72-474d-a08a-e8ab2beac619" providerId="AD" clId="Web-{0B84C9BC-0650-4ABB-6983-5ACD2172CDFE}" dt="2024-09-27T22:43:04.925" v="7" actId="20577"/>
        <pc:sldMkLst>
          <pc:docMk/>
          <pc:sldMk cId="2887185268" sldId="295"/>
        </pc:sldMkLst>
      </pc:sldChg>
      <pc:sldChg chg="ord">
        <pc:chgData name="Anders Snell" userId="S::ams21z@fsu.edu::c32d3cf2-4a72-474d-a08a-e8ab2beac619" providerId="AD" clId="Web-{0B84C9BC-0650-4ABB-6983-5ACD2172CDFE}" dt="2024-09-27T22:58:35.695" v="41"/>
        <pc:sldMkLst>
          <pc:docMk/>
          <pc:sldMk cId="1852048602" sldId="296"/>
        </pc:sldMkLst>
      </pc:sldChg>
      <pc:sldChg chg="addSp delSp modSp">
        <pc:chgData name="Anders Snell" userId="S::ams21z@fsu.edu::c32d3cf2-4a72-474d-a08a-e8ab2beac619" providerId="AD" clId="Web-{0B84C9BC-0650-4ABB-6983-5ACD2172CDFE}" dt="2024-09-27T23:12:45.024" v="244" actId="1076"/>
        <pc:sldMkLst>
          <pc:docMk/>
          <pc:sldMk cId="518794887" sldId="298"/>
        </pc:sldMkLst>
      </pc:sldChg>
      <pc:sldChg chg="addSp delSp modSp">
        <pc:chgData name="Anders Snell" userId="S::ams21z@fsu.edu::c32d3cf2-4a72-474d-a08a-e8ab2beac619" providerId="AD" clId="Web-{0B84C9BC-0650-4ABB-6983-5ACD2172CDFE}" dt="2024-09-27T23:16:01.628" v="270"/>
        <pc:sldMkLst>
          <pc:docMk/>
          <pc:sldMk cId="3778548523" sldId="299"/>
        </pc:sldMkLst>
      </pc:sldChg>
    </pc:docChg>
  </pc:docChgLst>
  <pc:docChgLst>
    <pc:chgData name="Anders Snell" userId="S::ams21z@fsu.edu::c32d3cf2-4a72-474d-a08a-e8ab2beac619" providerId="AD" clId="Web-{72B5C86D-62C4-F008-3E13-51E76FF38C41}"/>
    <pc:docChg chg="modSld sldOrd">
      <pc:chgData name="Anders Snell" userId="S::ams21z@fsu.edu::c32d3cf2-4a72-474d-a08a-e8ab2beac619" providerId="AD" clId="Web-{72B5C86D-62C4-F008-3E13-51E76FF38C41}" dt="2024-10-08T20:25:51.502" v="41" actId="20577"/>
      <pc:docMkLst>
        <pc:docMk/>
      </pc:docMkLst>
      <pc:sldChg chg="modSp">
        <pc:chgData name="Anders Snell" userId="S::ams21z@fsu.edu::c32d3cf2-4a72-474d-a08a-e8ab2beac619" providerId="AD" clId="Web-{72B5C86D-62C4-F008-3E13-51E76FF38C41}" dt="2024-10-08T20:19:05.273" v="30" actId="14100"/>
        <pc:sldMkLst>
          <pc:docMk/>
          <pc:sldMk cId="3934060637" sldId="294"/>
        </pc:sldMkLst>
      </pc:sldChg>
      <pc:sldChg chg="modSp">
        <pc:chgData name="Anders Snell" userId="S::ams21z@fsu.edu::c32d3cf2-4a72-474d-a08a-e8ab2beac619" providerId="AD" clId="Web-{72B5C86D-62C4-F008-3E13-51E76FF38C41}" dt="2024-10-08T20:12:16.216" v="24"/>
        <pc:sldMkLst>
          <pc:docMk/>
          <pc:sldMk cId="281931728" sldId="316"/>
        </pc:sldMkLst>
      </pc:sldChg>
      <pc:sldChg chg="modSp">
        <pc:chgData name="Anders Snell" userId="S::ams21z@fsu.edu::c32d3cf2-4a72-474d-a08a-e8ab2beac619" providerId="AD" clId="Web-{72B5C86D-62C4-F008-3E13-51E76FF38C41}" dt="2024-10-08T20:25:51.502" v="41" actId="20577"/>
        <pc:sldMkLst>
          <pc:docMk/>
          <pc:sldMk cId="2047394717" sldId="319"/>
        </pc:sldMkLst>
      </pc:sldChg>
      <pc:sldChg chg="modSp ord">
        <pc:chgData name="Anders Snell" userId="S::ams21z@fsu.edu::c32d3cf2-4a72-474d-a08a-e8ab2beac619" providerId="AD" clId="Web-{72B5C86D-62C4-F008-3E13-51E76FF38C41}" dt="2024-10-08T20:13:07.498" v="27"/>
        <pc:sldMkLst>
          <pc:docMk/>
          <pc:sldMk cId="1188301530" sldId="320"/>
        </pc:sldMkLst>
      </pc:sldChg>
    </pc:docChg>
  </pc:docChgLst>
  <pc:docChgLst>
    <pc:chgData name="Anders Snell" userId="S::ams21z@fsu.edu::c32d3cf2-4a72-474d-a08a-e8ab2beac619" providerId="AD" clId="Web-{3B245215-70C0-DB57-7B80-1A197958C1BD}"/>
    <pc:docChg chg="modSld">
      <pc:chgData name="Anders Snell" userId="S::ams21z@fsu.edu::c32d3cf2-4a72-474d-a08a-e8ab2beac619" providerId="AD" clId="Web-{3B245215-70C0-DB57-7B80-1A197958C1BD}" dt="2024-10-01T20:52:24.864" v="29"/>
      <pc:docMkLst>
        <pc:docMk/>
      </pc:docMkLst>
      <pc:sldChg chg="mod modShow">
        <pc:chgData name="Anders Snell" userId="S::ams21z@fsu.edu::c32d3cf2-4a72-474d-a08a-e8ab2beac619" providerId="AD" clId="Web-{3B245215-70C0-DB57-7B80-1A197958C1BD}" dt="2024-10-01T20:52:24.864" v="29"/>
        <pc:sldMkLst>
          <pc:docMk/>
          <pc:sldMk cId="1310254636" sldId="283"/>
        </pc:sldMkLst>
      </pc:sldChg>
      <pc:sldChg chg="mod modShow">
        <pc:chgData name="Anders Snell" userId="S::ams21z@fsu.edu::c32d3cf2-4a72-474d-a08a-e8ab2beac619" providerId="AD" clId="Web-{3B245215-70C0-DB57-7B80-1A197958C1BD}" dt="2024-10-01T20:52:20.348" v="28"/>
        <pc:sldMkLst>
          <pc:docMk/>
          <pc:sldMk cId="1437679941" sldId="292"/>
        </pc:sldMkLst>
      </pc:sldChg>
      <pc:sldChg chg="modSp">
        <pc:chgData name="Anders Snell" userId="S::ams21z@fsu.edu::c32d3cf2-4a72-474d-a08a-e8ab2beac619" providerId="AD" clId="Web-{3B245215-70C0-DB57-7B80-1A197958C1BD}" dt="2024-10-01T20:37:32.887" v="9" actId="20577"/>
        <pc:sldMkLst>
          <pc:docMk/>
          <pc:sldMk cId="1541399928" sldId="303"/>
        </pc:sldMkLst>
      </pc:sldChg>
      <pc:sldChg chg="addSp delSp modSp mod modClrScheme chgLayout">
        <pc:chgData name="Anders Snell" userId="S::ams21z@fsu.edu::c32d3cf2-4a72-474d-a08a-e8ab2beac619" providerId="AD" clId="Web-{3B245215-70C0-DB57-7B80-1A197958C1BD}" dt="2024-10-01T20:51:50.613" v="27"/>
        <pc:sldMkLst>
          <pc:docMk/>
          <pc:sldMk cId="4088889249" sldId="306"/>
        </pc:sldMkLst>
      </pc:sldChg>
    </pc:docChg>
  </pc:docChgLst>
  <pc:docChgLst>
    <pc:chgData name="Elizabeth Wright" userId="S::eaw21i@fsu.edu::f637ec4b-3b35-4dcc-9b9d-0d7f125b95f7" providerId="AD" clId="Web-{C074F1D7-486E-C392-26E4-843CF512E431}"/>
    <pc:docChg chg="modSld">
      <pc:chgData name="Elizabeth Wright" userId="S::eaw21i@fsu.edu::f637ec4b-3b35-4dcc-9b9d-0d7f125b95f7" providerId="AD" clId="Web-{C074F1D7-486E-C392-26E4-843CF512E431}" dt="2025-01-24T11:42:23.219" v="1" actId="20577"/>
      <pc:docMkLst>
        <pc:docMk/>
      </pc:docMkLst>
      <pc:sldChg chg="modSp">
        <pc:chgData name="Elizabeth Wright" userId="S::eaw21i@fsu.edu::f637ec4b-3b35-4dcc-9b9d-0d7f125b95f7" providerId="AD" clId="Web-{C074F1D7-486E-C392-26E4-843CF512E431}" dt="2025-01-24T11:42:23.219" v="1" actId="20577"/>
        <pc:sldMkLst>
          <pc:docMk/>
          <pc:sldMk cId="1940323037" sldId="290"/>
        </pc:sldMkLst>
        <pc:spChg chg="mod">
          <ac:chgData name="Elizabeth Wright" userId="S::eaw21i@fsu.edu::f637ec4b-3b35-4dcc-9b9d-0d7f125b95f7" providerId="AD" clId="Web-{C074F1D7-486E-C392-26E4-843CF512E431}" dt="2025-01-24T11:42:23.219" v="1" actId="20577"/>
          <ac:spMkLst>
            <pc:docMk/>
            <pc:sldMk cId="1940323037" sldId="290"/>
            <ac:spMk id="3" creationId="{79316401-369D-4CD0-1A41-6514E04E21F6}"/>
          </ac:spMkLst>
        </pc:spChg>
      </pc:sldChg>
    </pc:docChg>
  </pc:docChgLst>
  <pc:docChgLst>
    <pc:chgData name="Natalie Boggess" userId="S::nab21h@fsu.edu::28a36031-8162-43df-bc2a-532eab1801d6" providerId="AD" clId="Web-{ACFFBAE8-C214-BBB2-D179-342A71F05F1B}"/>
    <pc:docChg chg="addSld modSld sldOrd modSection">
      <pc:chgData name="Natalie Boggess" userId="S::nab21h@fsu.edu::28a36031-8162-43df-bc2a-532eab1801d6" providerId="AD" clId="Web-{ACFFBAE8-C214-BBB2-D179-342A71F05F1B}" dt="2024-09-27T01:31:32.066" v="266" actId="20577"/>
      <pc:docMkLst>
        <pc:docMk/>
      </pc:docMkLst>
      <pc:sldChg chg="modSp">
        <pc:chgData name="Natalie Boggess" userId="S::nab21h@fsu.edu::28a36031-8162-43df-bc2a-532eab1801d6" providerId="AD" clId="Web-{ACFFBAE8-C214-BBB2-D179-342A71F05F1B}" dt="2024-09-27T01:00:38.688" v="68" actId="14100"/>
        <pc:sldMkLst>
          <pc:docMk/>
          <pc:sldMk cId="1940323037" sldId="290"/>
        </pc:sldMkLst>
      </pc:sldChg>
      <pc:sldChg chg="addSp delSp modSp ord">
        <pc:chgData name="Natalie Boggess" userId="S::nab21h@fsu.edu::28a36031-8162-43df-bc2a-532eab1801d6" providerId="AD" clId="Web-{ACFFBAE8-C214-BBB2-D179-342A71F05F1B}" dt="2024-09-27T01:31:32.066" v="266" actId="20577"/>
        <pc:sldMkLst>
          <pc:docMk/>
          <pc:sldMk cId="2067876030" sldId="291"/>
        </pc:sldMkLst>
      </pc:sldChg>
      <pc:sldChg chg="addSp delSp modSp mod modClrScheme chgLayout">
        <pc:chgData name="Natalie Boggess" userId="S::nab21h@fsu.edu::28a36031-8162-43df-bc2a-532eab1801d6" providerId="AD" clId="Web-{ACFFBAE8-C214-BBB2-D179-342A71F05F1B}" dt="2024-09-27T01:07:18.681" v="117"/>
        <pc:sldMkLst>
          <pc:docMk/>
          <pc:sldMk cId="142956665" sldId="293"/>
        </pc:sldMkLst>
      </pc:sldChg>
      <pc:sldChg chg="addSp delSp modSp">
        <pc:chgData name="Natalie Boggess" userId="S::nab21h@fsu.edu::28a36031-8162-43df-bc2a-532eab1801d6" providerId="AD" clId="Web-{ACFFBAE8-C214-BBB2-D179-342A71F05F1B}" dt="2024-09-27T01:06:09.289" v="104" actId="20577"/>
        <pc:sldMkLst>
          <pc:docMk/>
          <pc:sldMk cId="3934060637" sldId="294"/>
        </pc:sldMkLst>
      </pc:sldChg>
      <pc:sldChg chg="addSp delSp modSp new ord">
        <pc:chgData name="Natalie Boggess" userId="S::nab21h@fsu.edu::28a36031-8162-43df-bc2a-532eab1801d6" providerId="AD" clId="Web-{ACFFBAE8-C214-BBB2-D179-342A71F05F1B}" dt="2024-09-27T01:25:55.919" v="225" actId="1076"/>
        <pc:sldMkLst>
          <pc:docMk/>
          <pc:sldMk cId="1852048602" sldId="296"/>
        </pc:sldMkLst>
      </pc:sldChg>
      <pc:sldChg chg="modSp new mod modClrScheme chgLayout">
        <pc:chgData name="Natalie Boggess" userId="S::nab21h@fsu.edu::28a36031-8162-43df-bc2a-532eab1801d6" providerId="AD" clId="Web-{ACFFBAE8-C214-BBB2-D179-342A71F05F1B}" dt="2024-09-27T01:11:59.176" v="148" actId="20577"/>
        <pc:sldMkLst>
          <pc:docMk/>
          <pc:sldMk cId="3665579827" sldId="297"/>
        </pc:sldMkLst>
      </pc:sldChg>
      <pc:sldChg chg="modSp new">
        <pc:chgData name="Natalie Boggess" userId="S::nab21h@fsu.edu::28a36031-8162-43df-bc2a-532eab1801d6" providerId="AD" clId="Web-{ACFFBAE8-C214-BBB2-D179-342A71F05F1B}" dt="2024-09-27T01:12:52.818" v="160" actId="20577"/>
        <pc:sldMkLst>
          <pc:docMk/>
          <pc:sldMk cId="518794887" sldId="298"/>
        </pc:sldMkLst>
      </pc:sldChg>
      <pc:sldChg chg="modSp new ord">
        <pc:chgData name="Natalie Boggess" userId="S::nab21h@fsu.edu::28a36031-8162-43df-bc2a-532eab1801d6" providerId="AD" clId="Web-{ACFFBAE8-C214-BBB2-D179-342A71F05F1B}" dt="2024-09-27T01:12:59.912" v="170" actId="20577"/>
        <pc:sldMkLst>
          <pc:docMk/>
          <pc:sldMk cId="3778548523" sldId="299"/>
        </pc:sldMkLst>
      </pc:sldChg>
      <pc:sldChg chg="modSp new">
        <pc:chgData name="Natalie Boggess" userId="S::nab21h@fsu.edu::28a36031-8162-43df-bc2a-532eab1801d6" providerId="AD" clId="Web-{ACFFBAE8-C214-BBB2-D179-342A71F05F1B}" dt="2024-09-27T01:13:16.865" v="180" actId="20577"/>
        <pc:sldMkLst>
          <pc:docMk/>
          <pc:sldMk cId="1390958407" sldId="300"/>
        </pc:sldMkLst>
      </pc:sldChg>
      <pc:sldChg chg="modSp new">
        <pc:chgData name="Natalie Boggess" userId="S::nab21h@fsu.edu::28a36031-8162-43df-bc2a-532eab1801d6" providerId="AD" clId="Web-{ACFFBAE8-C214-BBB2-D179-342A71F05F1B}" dt="2024-09-27T01:13:33.365" v="191" actId="20577"/>
        <pc:sldMkLst>
          <pc:docMk/>
          <pc:sldMk cId="2867204719" sldId="301"/>
        </pc:sldMkLst>
      </pc:sldChg>
      <pc:sldChg chg="modSp new ord">
        <pc:chgData name="Natalie Boggess" userId="S::nab21h@fsu.edu::28a36031-8162-43df-bc2a-532eab1801d6" providerId="AD" clId="Web-{ACFFBAE8-C214-BBB2-D179-342A71F05F1B}" dt="2024-09-27T01:13:21.881" v="186" actId="20577"/>
        <pc:sldMkLst>
          <pc:docMk/>
          <pc:sldMk cId="3163970683" sldId="302"/>
        </pc:sldMkLst>
      </pc:sldChg>
      <pc:sldChg chg="modSp new ord">
        <pc:chgData name="Natalie Boggess" userId="S::nab21h@fsu.edu::28a36031-8162-43df-bc2a-532eab1801d6" providerId="AD" clId="Web-{ACFFBAE8-C214-BBB2-D179-342A71F05F1B}" dt="2024-09-27T01:13:44.350" v="198" actId="20577"/>
        <pc:sldMkLst>
          <pc:docMk/>
          <pc:sldMk cId="1541399928" sldId="303"/>
        </pc:sldMkLst>
      </pc:sldChg>
      <pc:sldChg chg="modSp new ord">
        <pc:chgData name="Natalie Boggess" userId="S::nab21h@fsu.edu::28a36031-8162-43df-bc2a-532eab1801d6" providerId="AD" clId="Web-{ACFFBAE8-C214-BBB2-D179-342A71F05F1B}" dt="2024-09-27T01:13:59.038" v="201" actId="20577"/>
        <pc:sldMkLst>
          <pc:docMk/>
          <pc:sldMk cId="1382685342" sldId="304"/>
        </pc:sldMkLst>
      </pc:sldChg>
    </pc:docChg>
  </pc:docChgLst>
  <pc:docChgLst>
    <pc:chgData name="Malik Jean Baptiste" userId="S::mj19q@fsu.edu::70676a31-0b50-4a62-9a38-e48c3f2956ea" providerId="AD" clId="Web-{530DC1E4-7112-5408-1E08-23FD0AB189EA}"/>
    <pc:docChg chg="modSld">
      <pc:chgData name="Malik Jean Baptiste" userId="S::mj19q@fsu.edu::70676a31-0b50-4a62-9a38-e48c3f2956ea" providerId="AD" clId="Web-{530DC1E4-7112-5408-1E08-23FD0AB189EA}" dt="2025-01-14T21:16:46.210" v="237" actId="20577"/>
      <pc:docMkLst>
        <pc:docMk/>
      </pc:docMkLst>
      <pc:sldChg chg="modSp">
        <pc:chgData name="Malik Jean Baptiste" userId="S::mj19q@fsu.edu::70676a31-0b50-4a62-9a38-e48c3f2956ea" providerId="AD" clId="Web-{530DC1E4-7112-5408-1E08-23FD0AB189EA}" dt="2025-01-14T21:04:14.771" v="3" actId="20577"/>
        <pc:sldMkLst>
          <pc:docMk/>
          <pc:sldMk cId="1940323037" sldId="290"/>
        </pc:sldMkLst>
        <pc:spChg chg="mod">
          <ac:chgData name="Malik Jean Baptiste" userId="S::mj19q@fsu.edu::70676a31-0b50-4a62-9a38-e48c3f2956ea" providerId="AD" clId="Web-{530DC1E4-7112-5408-1E08-23FD0AB189EA}" dt="2025-01-14T21:04:14.771" v="3" actId="20577"/>
          <ac:spMkLst>
            <pc:docMk/>
            <pc:sldMk cId="1940323037" sldId="290"/>
            <ac:spMk id="2" creationId="{4F4D9F13-FE08-6B8B-B8D8-696CDE71FA62}"/>
          </ac:spMkLst>
        </pc:spChg>
      </pc:sldChg>
      <pc:sldChg chg="modSp addAnim delAnim">
        <pc:chgData name="Malik Jean Baptiste" userId="S::mj19q@fsu.edu::70676a31-0b50-4a62-9a38-e48c3f2956ea" providerId="AD" clId="Web-{530DC1E4-7112-5408-1E08-23FD0AB189EA}" dt="2025-01-14T21:16:46.210" v="237" actId="20577"/>
        <pc:sldMkLst>
          <pc:docMk/>
          <pc:sldMk cId="816696579" sldId="327"/>
        </pc:sldMkLst>
        <pc:spChg chg="mod">
          <ac:chgData name="Malik Jean Baptiste" userId="S::mj19q@fsu.edu::70676a31-0b50-4a62-9a38-e48c3f2956ea" providerId="AD" clId="Web-{530DC1E4-7112-5408-1E08-23FD0AB189EA}" dt="2025-01-14T21:16:46.210" v="237" actId="20577"/>
          <ac:spMkLst>
            <pc:docMk/>
            <pc:sldMk cId="816696579" sldId="327"/>
            <ac:spMk id="5" creationId="{7F7DB458-930F-9FA0-91D0-9C934F872D4C}"/>
          </ac:spMkLst>
        </pc:spChg>
      </pc:sldChg>
    </pc:docChg>
  </pc:docChgLst>
  <pc:docChgLst>
    <pc:chgData name="Megan Jadush" userId="S::mmj20bd@fsu.edu::f366f1ef-3374-422c-a9df-d35b78e451a8" providerId="AD" clId="Web-{69A8E85F-A853-03E9-17AB-EFBAD115031F}"/>
    <pc:docChg chg="modSld">
      <pc:chgData name="Megan Jadush" userId="S::mmj20bd@fsu.edu::f366f1ef-3374-422c-a9df-d35b78e451a8" providerId="AD" clId="Web-{69A8E85F-A853-03E9-17AB-EFBAD115031F}" dt="2025-01-14T21:34:06.383" v="120" actId="14100"/>
      <pc:docMkLst>
        <pc:docMk/>
      </pc:docMkLst>
      <pc:sldChg chg="modSp">
        <pc:chgData name="Megan Jadush" userId="S::mmj20bd@fsu.edu::f366f1ef-3374-422c-a9df-d35b78e451a8" providerId="AD" clId="Web-{69A8E85F-A853-03E9-17AB-EFBAD115031F}" dt="2025-01-14T21:03:42.825" v="7" actId="20577"/>
        <pc:sldMkLst>
          <pc:docMk/>
          <pc:sldMk cId="1940323037" sldId="290"/>
        </pc:sldMkLst>
        <pc:spChg chg="mod">
          <ac:chgData name="Megan Jadush" userId="S::mmj20bd@fsu.edu::f366f1ef-3374-422c-a9df-d35b78e451a8" providerId="AD" clId="Web-{69A8E85F-A853-03E9-17AB-EFBAD115031F}" dt="2025-01-14T21:03:42.825" v="7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addSp delSp modSp">
        <pc:chgData name="Megan Jadush" userId="S::mmj20bd@fsu.edu::f366f1ef-3374-422c-a9df-d35b78e451a8" providerId="AD" clId="Web-{69A8E85F-A853-03E9-17AB-EFBAD115031F}" dt="2025-01-14T21:19:58.264" v="114"/>
        <pc:sldMkLst>
          <pc:docMk/>
          <pc:sldMk cId="1265577860" sldId="372"/>
        </pc:sldMkLst>
        <pc:spChg chg="mod">
          <ac:chgData name="Megan Jadush" userId="S::mmj20bd@fsu.edu::f366f1ef-3374-422c-a9df-d35b78e451a8" providerId="AD" clId="Web-{69A8E85F-A853-03E9-17AB-EFBAD115031F}" dt="2025-01-14T21:10:59.838" v="24" actId="20577"/>
          <ac:spMkLst>
            <pc:docMk/>
            <pc:sldMk cId="1265577860" sldId="372"/>
            <ac:spMk id="5" creationId="{E9D8C3AC-AC8C-E360-AC53-91ADE7AC50C2}"/>
          </ac:spMkLst>
        </pc:spChg>
        <pc:spChg chg="mod">
          <ac:chgData name="Megan Jadush" userId="S::mmj20bd@fsu.edu::f366f1ef-3374-422c-a9df-d35b78e451a8" providerId="AD" clId="Web-{69A8E85F-A853-03E9-17AB-EFBAD115031F}" dt="2025-01-14T21:11:34.513" v="28" actId="20577"/>
          <ac:spMkLst>
            <pc:docMk/>
            <pc:sldMk cId="1265577860" sldId="372"/>
            <ac:spMk id="9" creationId="{377C663E-35B8-C3F1-DCDA-BCC5406EC8E9}"/>
          </ac:spMkLst>
        </pc:spChg>
        <pc:spChg chg="mod">
          <ac:chgData name="Megan Jadush" userId="S::mmj20bd@fsu.edu::f366f1ef-3374-422c-a9df-d35b78e451a8" providerId="AD" clId="Web-{69A8E85F-A853-03E9-17AB-EFBAD115031F}" dt="2025-01-14T21:18:04.476" v="113" actId="1076"/>
          <ac:spMkLst>
            <pc:docMk/>
            <pc:sldMk cId="1265577860" sldId="372"/>
            <ac:spMk id="12" creationId="{77D18674-2E7F-5137-E325-91E4694703D2}"/>
          </ac:spMkLst>
        </pc:spChg>
        <pc:spChg chg="mod">
          <ac:chgData name="Megan Jadush" userId="S::mmj20bd@fsu.edu::f366f1ef-3374-422c-a9df-d35b78e451a8" providerId="AD" clId="Web-{69A8E85F-A853-03E9-17AB-EFBAD115031F}" dt="2025-01-14T21:17:56.006" v="112" actId="1076"/>
          <ac:spMkLst>
            <pc:docMk/>
            <pc:sldMk cId="1265577860" sldId="372"/>
            <ac:spMk id="40" creationId="{D5A816D7-FCF6-4A4D-C9D8-BEE49383C95B}"/>
          </ac:spMkLst>
        </pc:spChg>
        <pc:spChg chg="mod">
          <ac:chgData name="Megan Jadush" userId="S::mmj20bd@fsu.edu::f366f1ef-3374-422c-a9df-d35b78e451a8" providerId="AD" clId="Web-{69A8E85F-A853-03E9-17AB-EFBAD115031F}" dt="2025-01-14T21:17:49.756" v="111" actId="1076"/>
          <ac:spMkLst>
            <pc:docMk/>
            <pc:sldMk cId="1265577860" sldId="372"/>
            <ac:spMk id="44" creationId="{05889116-F2A9-5D90-ED17-3D704A635CBF}"/>
          </ac:spMkLst>
        </pc:spChg>
      </pc:sldChg>
      <pc:sldChg chg="modSp">
        <pc:chgData name="Megan Jadush" userId="S::mmj20bd@fsu.edu::f366f1ef-3374-422c-a9df-d35b78e451a8" providerId="AD" clId="Web-{69A8E85F-A853-03E9-17AB-EFBAD115031F}" dt="2025-01-14T21:34:06.383" v="120" actId="14100"/>
        <pc:sldMkLst>
          <pc:docMk/>
          <pc:sldMk cId="705911496" sldId="375"/>
        </pc:sldMkLst>
        <pc:spChg chg="mod">
          <ac:chgData name="Megan Jadush" userId="S::mmj20bd@fsu.edu::f366f1ef-3374-422c-a9df-d35b78e451a8" providerId="AD" clId="Web-{69A8E85F-A853-03E9-17AB-EFBAD115031F}" dt="2025-01-14T21:33:09.769" v="115" actId="14100"/>
          <ac:spMkLst>
            <pc:docMk/>
            <pc:sldMk cId="705911496" sldId="375"/>
            <ac:spMk id="14" creationId="{A752F615-19A6-F757-5334-82B1AEE2109E}"/>
          </ac:spMkLst>
        </pc:spChg>
        <pc:spChg chg="mod">
          <ac:chgData name="Megan Jadush" userId="S::mmj20bd@fsu.edu::f366f1ef-3374-422c-a9df-d35b78e451a8" providerId="AD" clId="Web-{69A8E85F-A853-03E9-17AB-EFBAD115031F}" dt="2025-01-14T21:33:25.442" v="117" actId="14100"/>
          <ac:spMkLst>
            <pc:docMk/>
            <pc:sldMk cId="705911496" sldId="375"/>
            <ac:spMk id="15" creationId="{35111F93-2C83-790D-29DC-F7C43CB63E8D}"/>
          </ac:spMkLst>
        </pc:spChg>
        <pc:spChg chg="mod">
          <ac:chgData name="Megan Jadush" userId="S::mmj20bd@fsu.edu::f366f1ef-3374-422c-a9df-d35b78e451a8" providerId="AD" clId="Web-{69A8E85F-A853-03E9-17AB-EFBAD115031F}" dt="2025-01-14T21:33:55.663" v="119" actId="14100"/>
          <ac:spMkLst>
            <pc:docMk/>
            <pc:sldMk cId="705911496" sldId="375"/>
            <ac:spMk id="16" creationId="{55BB197C-45F2-50A8-9E11-926FF61A0903}"/>
          </ac:spMkLst>
        </pc:spChg>
        <pc:spChg chg="mod">
          <ac:chgData name="Megan Jadush" userId="S::mmj20bd@fsu.edu::f366f1ef-3374-422c-a9df-d35b78e451a8" providerId="AD" clId="Web-{69A8E85F-A853-03E9-17AB-EFBAD115031F}" dt="2025-01-14T21:34:06.383" v="120" actId="14100"/>
          <ac:spMkLst>
            <pc:docMk/>
            <pc:sldMk cId="705911496" sldId="375"/>
            <ac:spMk id="17" creationId="{D6766EEB-0A51-ED5C-30FE-353F92EF85F9}"/>
          </ac:spMkLst>
        </pc:spChg>
      </pc:sldChg>
    </pc:docChg>
  </pc:docChgLst>
  <pc:docChgLst>
    <pc:chgData name="John Baumann" userId="S::jcb20i@fsu.edu::8e96b917-5eb3-414e-83da-0805a527b9fc" providerId="AD" clId="Web-{47D25A29-AD29-1BC1-49B4-8EA2E80C47AE}"/>
    <pc:docChg chg="modSld">
      <pc:chgData name="John Baumann" userId="S::jcb20i@fsu.edu::8e96b917-5eb3-414e-83da-0805a527b9fc" providerId="AD" clId="Web-{47D25A29-AD29-1BC1-49B4-8EA2E80C47AE}" dt="2024-09-28T19:11:55.566" v="3"/>
      <pc:docMkLst>
        <pc:docMk/>
      </pc:docMkLst>
      <pc:sldChg chg="modSp">
        <pc:chgData name="John Baumann" userId="S::jcb20i@fsu.edu::8e96b917-5eb3-414e-83da-0805a527b9fc" providerId="AD" clId="Web-{47D25A29-AD29-1BC1-49B4-8EA2E80C47AE}" dt="2024-09-28T19:11:55.566" v="3"/>
        <pc:sldMkLst>
          <pc:docMk/>
          <pc:sldMk cId="3934060637" sldId="294"/>
        </pc:sldMkLst>
      </pc:sldChg>
    </pc:docChg>
  </pc:docChgLst>
  <pc:docChgLst>
    <pc:chgData name="Malik Jean Baptiste" userId="S::mj19q@fsu.edu::70676a31-0b50-4a62-9a38-e48c3f2956ea" providerId="AD" clId="Web-{28224FBD-73CD-D84F-413C-0B6D7A528155}"/>
    <pc:docChg chg="sldOrd">
      <pc:chgData name="Malik Jean Baptiste" userId="S::mj19q@fsu.edu::70676a31-0b50-4a62-9a38-e48c3f2956ea" providerId="AD" clId="Web-{28224FBD-73CD-D84F-413C-0B6D7A528155}" dt="2025-01-24T18:45:40.276" v="2"/>
      <pc:docMkLst>
        <pc:docMk/>
      </pc:docMkLst>
      <pc:sldChg chg="ord">
        <pc:chgData name="Malik Jean Baptiste" userId="S::mj19q@fsu.edu::70676a31-0b50-4a62-9a38-e48c3f2956ea" providerId="AD" clId="Web-{28224FBD-73CD-D84F-413C-0B6D7A528155}" dt="2025-01-24T18:37:28.105" v="1"/>
        <pc:sldMkLst>
          <pc:docMk/>
          <pc:sldMk cId="1940323037" sldId="290"/>
        </pc:sldMkLst>
      </pc:sldChg>
      <pc:sldChg chg="ord">
        <pc:chgData name="Malik Jean Baptiste" userId="S::mj19q@fsu.edu::70676a31-0b50-4a62-9a38-e48c3f2956ea" providerId="AD" clId="Web-{28224FBD-73CD-D84F-413C-0B6D7A528155}" dt="2025-01-24T18:45:40.276" v="2"/>
        <pc:sldMkLst>
          <pc:docMk/>
          <pc:sldMk cId="816696579" sldId="327"/>
        </pc:sldMkLst>
      </pc:sldChg>
    </pc:docChg>
  </pc:docChgLst>
  <pc:docChgLst>
    <pc:chgData name="John Baumann" userId="S::jcb20i@fsu.edu::8e96b917-5eb3-414e-83da-0805a527b9fc" providerId="AD" clId="Web-{5D2BA162-5EE3-CD06-27C2-709573251262}"/>
    <pc:docChg chg="addSld modSld modSection">
      <pc:chgData name="John Baumann" userId="S::jcb20i@fsu.edu::8e96b917-5eb3-414e-83da-0805a527b9fc" providerId="AD" clId="Web-{5D2BA162-5EE3-CD06-27C2-709573251262}" dt="2024-10-06T18:46:33.128" v="950" actId="1076"/>
      <pc:docMkLst>
        <pc:docMk/>
      </pc:docMkLst>
      <pc:sldChg chg="modSp">
        <pc:chgData name="John Baumann" userId="S::jcb20i@fsu.edu::8e96b917-5eb3-414e-83da-0805a527b9fc" providerId="AD" clId="Web-{5D2BA162-5EE3-CD06-27C2-709573251262}" dt="2024-10-06T18:19:03.659" v="534" actId="20577"/>
        <pc:sldMkLst>
          <pc:docMk/>
          <pc:sldMk cId="3665579827" sldId="297"/>
        </pc:sldMkLst>
      </pc:sldChg>
      <pc:sldChg chg="modSp">
        <pc:chgData name="John Baumann" userId="S::jcb20i@fsu.edu::8e96b917-5eb3-414e-83da-0805a527b9fc" providerId="AD" clId="Web-{5D2BA162-5EE3-CD06-27C2-709573251262}" dt="2024-10-06T18:01:25.596" v="197" actId="20577"/>
        <pc:sldMkLst>
          <pc:docMk/>
          <pc:sldMk cId="1936017116" sldId="315"/>
        </pc:sldMkLst>
      </pc:sldChg>
      <pc:sldChg chg="addSp delSp modSp add replId">
        <pc:chgData name="John Baumann" userId="S::jcb20i@fsu.edu::8e96b917-5eb3-414e-83da-0805a527b9fc" providerId="AD" clId="Web-{5D2BA162-5EE3-CD06-27C2-709573251262}" dt="2024-10-06T18:46:33.128" v="950" actId="1076"/>
        <pc:sldMkLst>
          <pc:docMk/>
          <pc:sldMk cId="2990350330" sldId="317"/>
        </pc:sldMkLst>
      </pc:sldChg>
    </pc:docChg>
  </pc:docChgLst>
  <pc:docChgLst>
    <pc:chgData name="Anders Snell" userId="S::ams21z@fsu.edu::c32d3cf2-4a72-474d-a08a-e8ab2beac619" providerId="AD" clId="Web-{6BBB1B69-E865-2800-494A-FD4682EF47E8}"/>
    <pc:docChg chg="modSld">
      <pc:chgData name="Anders Snell" userId="S::ams21z@fsu.edu::c32d3cf2-4a72-474d-a08a-e8ab2beac619" providerId="AD" clId="Web-{6BBB1B69-E865-2800-494A-FD4682EF47E8}" dt="2024-10-08T20:02:13.691" v="82" actId="1076"/>
      <pc:docMkLst>
        <pc:docMk/>
      </pc:docMkLst>
      <pc:sldChg chg="addSp delSp modSp">
        <pc:chgData name="Anders Snell" userId="S::ams21z@fsu.edu::c32d3cf2-4a72-474d-a08a-e8ab2beac619" providerId="AD" clId="Web-{6BBB1B69-E865-2800-494A-FD4682EF47E8}" dt="2024-10-08T20:02:13.691" v="82" actId="1076"/>
        <pc:sldMkLst>
          <pc:docMk/>
          <pc:sldMk cId="2244344541" sldId="305"/>
        </pc:sldMkLst>
      </pc:sldChg>
    </pc:docChg>
  </pc:docChgLst>
  <pc:docChgLst>
    <pc:chgData name="Cody Carlson" userId="S::crc21h@fsu.edu::609fdf51-6566-48e3-9bea-493f89ab2033" providerId="AD" clId="Web-{562D783E-C01A-4B21-A2BD-62839B112692}"/>
    <pc:docChg chg="modSld">
      <pc:chgData name="Cody Carlson" userId="S::crc21h@fsu.edu::609fdf51-6566-48e3-9bea-493f89ab2033" providerId="AD" clId="Web-{562D783E-C01A-4B21-A2BD-62839B112692}" dt="2024-10-01T20:36:05.219" v="7"/>
      <pc:docMkLst>
        <pc:docMk/>
      </pc:docMkLst>
      <pc:sldChg chg="delSp">
        <pc:chgData name="Cody Carlson" userId="S::crc21h@fsu.edu::609fdf51-6566-48e3-9bea-493f89ab2033" providerId="AD" clId="Web-{562D783E-C01A-4B21-A2BD-62839B112692}" dt="2024-10-01T20:35:40.859" v="4"/>
        <pc:sldMkLst>
          <pc:docMk/>
          <pc:sldMk cId="2067876030" sldId="291"/>
        </pc:sldMkLst>
      </pc:sldChg>
      <pc:sldChg chg="delSp">
        <pc:chgData name="Cody Carlson" userId="S::crc21h@fsu.edu::609fdf51-6566-48e3-9bea-493f89ab2033" providerId="AD" clId="Web-{562D783E-C01A-4B21-A2BD-62839B112692}" dt="2024-10-01T20:36:05.219" v="7"/>
        <pc:sldMkLst>
          <pc:docMk/>
          <pc:sldMk cId="142956665" sldId="293"/>
        </pc:sldMkLst>
      </pc:sldChg>
      <pc:sldChg chg="delSp">
        <pc:chgData name="Cody Carlson" userId="S::crc21h@fsu.edu::609fdf51-6566-48e3-9bea-493f89ab2033" providerId="AD" clId="Web-{562D783E-C01A-4B21-A2BD-62839B112692}" dt="2024-10-01T20:35:57.172" v="6"/>
        <pc:sldMkLst>
          <pc:docMk/>
          <pc:sldMk cId="3934060637" sldId="294"/>
        </pc:sldMkLst>
      </pc:sldChg>
      <pc:sldChg chg="delSp">
        <pc:chgData name="Cody Carlson" userId="S::crc21h@fsu.edu::609fdf51-6566-48e3-9bea-493f89ab2033" providerId="AD" clId="Web-{562D783E-C01A-4B21-A2BD-62839B112692}" dt="2024-10-01T20:35:50.703" v="5"/>
        <pc:sldMkLst>
          <pc:docMk/>
          <pc:sldMk cId="2887185268" sldId="295"/>
        </pc:sldMkLst>
      </pc:sldChg>
      <pc:sldChg chg="delSp">
        <pc:chgData name="Cody Carlson" userId="S::crc21h@fsu.edu::609fdf51-6566-48e3-9bea-493f89ab2033" providerId="AD" clId="Web-{562D783E-C01A-4B21-A2BD-62839B112692}" dt="2024-10-01T20:35:29.234" v="2"/>
        <pc:sldMkLst>
          <pc:docMk/>
          <pc:sldMk cId="1852048602" sldId="296"/>
        </pc:sldMkLst>
      </pc:sldChg>
      <pc:sldChg chg="delSp">
        <pc:chgData name="Cody Carlson" userId="S::crc21h@fsu.edu::609fdf51-6566-48e3-9bea-493f89ab2033" providerId="AD" clId="Web-{562D783E-C01A-4B21-A2BD-62839B112692}" dt="2024-10-01T20:35:35.781" v="3"/>
        <pc:sldMkLst>
          <pc:docMk/>
          <pc:sldMk cId="3665579827" sldId="297"/>
        </pc:sldMkLst>
      </pc:sldChg>
      <pc:sldChg chg="delSp">
        <pc:chgData name="Cody Carlson" userId="S::crc21h@fsu.edu::609fdf51-6566-48e3-9bea-493f89ab2033" providerId="AD" clId="Web-{562D783E-C01A-4B21-A2BD-62839B112692}" dt="2024-10-01T20:35:23.671" v="1"/>
        <pc:sldMkLst>
          <pc:docMk/>
          <pc:sldMk cId="518794887" sldId="298"/>
        </pc:sldMkLst>
      </pc:sldChg>
      <pc:sldChg chg="delSp">
        <pc:chgData name="Cody Carlson" userId="S::crc21h@fsu.edu::609fdf51-6566-48e3-9bea-493f89ab2033" providerId="AD" clId="Web-{562D783E-C01A-4B21-A2BD-62839B112692}" dt="2024-10-01T20:35:18.640" v="0"/>
        <pc:sldMkLst>
          <pc:docMk/>
          <pc:sldMk cId="3778548523" sldId="299"/>
        </pc:sldMkLst>
      </pc:sldChg>
    </pc:docChg>
  </pc:docChgLst>
  <pc:docChgLst>
    <pc:chgData name="Megan Jadush" userId="S::mmj20bd@fsu.edu::f366f1ef-3374-422c-a9df-d35b78e451a8" providerId="AD" clId="Web-{A34D5F73-B6B3-013E-59C5-092AB1C7E22E}"/>
    <pc:docChg chg="addSld modSld modSection">
      <pc:chgData name="Megan Jadush" userId="S::mmj20bd@fsu.edu::f366f1ef-3374-422c-a9df-d35b78e451a8" providerId="AD" clId="Web-{A34D5F73-B6B3-013E-59C5-092AB1C7E22E}" dt="2025-01-16T22:32:36.807" v="527" actId="20577"/>
      <pc:docMkLst>
        <pc:docMk/>
      </pc:docMkLst>
      <pc:sldChg chg="modSp">
        <pc:chgData name="Megan Jadush" userId="S::mmj20bd@fsu.edu::f366f1ef-3374-422c-a9df-d35b78e451a8" providerId="AD" clId="Web-{A34D5F73-B6B3-013E-59C5-092AB1C7E22E}" dt="2025-01-16T22:25:03.025" v="356" actId="20577"/>
        <pc:sldMkLst>
          <pc:docMk/>
          <pc:sldMk cId="1265577860" sldId="372"/>
        </pc:sldMkLst>
        <pc:spChg chg="mod">
          <ac:chgData name="Megan Jadush" userId="S::mmj20bd@fsu.edu::f366f1ef-3374-422c-a9df-d35b78e451a8" providerId="AD" clId="Web-{A34D5F73-B6B3-013E-59C5-092AB1C7E22E}" dt="2025-01-16T22:25:03.025" v="356" actId="20577"/>
          <ac:spMkLst>
            <pc:docMk/>
            <pc:sldMk cId="1265577860" sldId="372"/>
            <ac:spMk id="6" creationId="{837FDEF7-1CE7-888F-E263-8D2EC9E5A8C7}"/>
          </ac:spMkLst>
        </pc:spChg>
      </pc:sldChg>
      <pc:sldChg chg="modSp">
        <pc:chgData name="Megan Jadush" userId="S::mmj20bd@fsu.edu::f366f1ef-3374-422c-a9df-d35b78e451a8" providerId="AD" clId="Web-{A34D5F73-B6B3-013E-59C5-092AB1C7E22E}" dt="2025-01-16T22:32:36.807" v="527" actId="20577"/>
        <pc:sldMkLst>
          <pc:docMk/>
          <pc:sldMk cId="3131390581" sldId="373"/>
        </pc:sldMkLst>
        <pc:spChg chg="mod">
          <ac:chgData name="Megan Jadush" userId="S::mmj20bd@fsu.edu::f366f1ef-3374-422c-a9df-d35b78e451a8" providerId="AD" clId="Web-{A34D5F73-B6B3-013E-59C5-092AB1C7E22E}" dt="2025-01-16T22:32:36.807" v="527" actId="20577"/>
          <ac:spMkLst>
            <pc:docMk/>
            <pc:sldMk cId="3131390581" sldId="373"/>
            <ac:spMk id="2" creationId="{32B00577-8B84-F76C-3D41-2CD0A3A61050}"/>
          </ac:spMkLst>
        </pc:spChg>
        <pc:spChg chg="mod">
          <ac:chgData name="Megan Jadush" userId="S::mmj20bd@fsu.edu::f366f1ef-3374-422c-a9df-d35b78e451a8" providerId="AD" clId="Web-{A34D5F73-B6B3-013E-59C5-092AB1C7E22E}" dt="2025-01-16T22:26:06.840" v="415" actId="20577"/>
          <ac:spMkLst>
            <pc:docMk/>
            <pc:sldMk cId="3131390581" sldId="373"/>
            <ac:spMk id="6" creationId="{E5255907-E482-0CE0-2DAB-B3D198D2AF6A}"/>
          </ac:spMkLst>
        </pc:spChg>
      </pc:sldChg>
      <pc:sldChg chg="addSp delSp modSp add replId">
        <pc:chgData name="Megan Jadush" userId="S::mmj20bd@fsu.edu::f366f1ef-3374-422c-a9df-d35b78e451a8" providerId="AD" clId="Web-{A34D5F73-B6B3-013E-59C5-092AB1C7E22E}" dt="2025-01-16T22:25:54.980" v="401" actId="20577"/>
        <pc:sldMkLst>
          <pc:docMk/>
          <pc:sldMk cId="1645360149" sldId="376"/>
        </pc:sldMkLst>
        <pc:spChg chg="mod">
          <ac:chgData name="Megan Jadush" userId="S::mmj20bd@fsu.edu::f366f1ef-3374-422c-a9df-d35b78e451a8" providerId="AD" clId="Web-{A34D5F73-B6B3-013E-59C5-092AB1C7E22E}" dt="2025-01-16T20:57:24.530" v="21" actId="20577"/>
          <ac:spMkLst>
            <pc:docMk/>
            <pc:sldMk cId="1645360149" sldId="376"/>
            <ac:spMk id="5" creationId="{E9D8C3AC-AC8C-E360-AC53-91ADE7AC50C2}"/>
          </ac:spMkLst>
        </pc:spChg>
        <pc:spChg chg="mod">
          <ac:chgData name="Megan Jadush" userId="S::mmj20bd@fsu.edu::f366f1ef-3374-422c-a9df-d35b78e451a8" providerId="AD" clId="Web-{A34D5F73-B6B3-013E-59C5-092AB1C7E22E}" dt="2025-01-16T22:25:54.980" v="401" actId="20577"/>
          <ac:spMkLst>
            <pc:docMk/>
            <pc:sldMk cId="1645360149" sldId="376"/>
            <ac:spMk id="6" creationId="{837FDEF7-1CE7-888F-E263-8D2EC9E5A8C7}"/>
          </ac:spMkLst>
        </pc:spChg>
        <pc:spChg chg="add mod">
          <ac:chgData name="Megan Jadush" userId="S::mmj20bd@fsu.edu::f366f1ef-3374-422c-a9df-d35b78e451a8" providerId="AD" clId="Web-{A34D5F73-B6B3-013E-59C5-092AB1C7E22E}" dt="2025-01-16T21:04:36.533" v="91" actId="20577"/>
          <ac:spMkLst>
            <pc:docMk/>
            <pc:sldMk cId="1645360149" sldId="376"/>
            <ac:spMk id="16" creationId="{018AFB1E-AEFB-B6AB-8B91-803675BE2E2F}"/>
          </ac:spMkLst>
        </pc:spChg>
        <pc:spChg chg="add mod">
          <ac:chgData name="Megan Jadush" userId="S::mmj20bd@fsu.edu::f366f1ef-3374-422c-a9df-d35b78e451a8" providerId="AD" clId="Web-{A34D5F73-B6B3-013E-59C5-092AB1C7E22E}" dt="2025-01-16T21:05:42.224" v="102" actId="20577"/>
          <ac:spMkLst>
            <pc:docMk/>
            <pc:sldMk cId="1645360149" sldId="376"/>
            <ac:spMk id="18" creationId="{F8F3F75F-1467-87BB-0A2E-C0B67C4D78AA}"/>
          </ac:spMkLst>
        </pc:spChg>
        <pc:picChg chg="add mod">
          <ac:chgData name="Megan Jadush" userId="S::mmj20bd@fsu.edu::f366f1ef-3374-422c-a9df-d35b78e451a8" providerId="AD" clId="Web-{A34D5F73-B6B3-013E-59C5-092AB1C7E22E}" dt="2025-01-16T21:02:21.012" v="75" actId="1076"/>
          <ac:picMkLst>
            <pc:docMk/>
            <pc:sldMk cId="1645360149" sldId="376"/>
            <ac:picMk id="13" creationId="{B19F14BD-2581-2CA8-CB7D-6CB6A2D547D5}"/>
          </ac:picMkLst>
        </pc:picChg>
        <pc:cxnChg chg="add mod">
          <ac:chgData name="Megan Jadush" userId="S::mmj20bd@fsu.edu::f366f1ef-3374-422c-a9df-d35b78e451a8" providerId="AD" clId="Web-{A34D5F73-B6B3-013E-59C5-092AB1C7E22E}" dt="2025-01-16T21:03:49.844" v="82" actId="1076"/>
          <ac:cxnSpMkLst>
            <pc:docMk/>
            <pc:sldMk cId="1645360149" sldId="376"/>
            <ac:cxnSpMk id="15" creationId="{1F7AE63F-3795-8E3B-5192-7B6C83CC0EE7}"/>
          </ac:cxnSpMkLst>
        </pc:cxnChg>
        <pc:cxnChg chg="add mod">
          <ac:chgData name="Megan Jadush" userId="S::mmj20bd@fsu.edu::f366f1ef-3374-422c-a9df-d35b78e451a8" providerId="AD" clId="Web-{A34D5F73-B6B3-013E-59C5-092AB1C7E22E}" dt="2025-01-16T21:05:09.785" v="94"/>
          <ac:cxnSpMkLst>
            <pc:docMk/>
            <pc:sldMk cId="1645360149" sldId="376"/>
            <ac:cxnSpMk id="17" creationId="{2862D254-D8A1-4F8B-EA75-EDF5D5B57582}"/>
          </ac:cxnSpMkLst>
        </pc:cxnChg>
      </pc:sldChg>
      <pc:sldChg chg="modSp">
        <pc:chgData name="Megan Jadush" userId="S::mmj20bd@fsu.edu::f366f1ef-3374-422c-a9df-d35b78e451a8" providerId="AD" clId="Web-{A34D5F73-B6B3-013E-59C5-092AB1C7E22E}" dt="2025-01-16T22:24:54.118" v="346" actId="20577"/>
        <pc:sldMkLst>
          <pc:docMk/>
          <pc:sldMk cId="1026631382" sldId="378"/>
        </pc:sldMkLst>
        <pc:spChg chg="mod">
          <ac:chgData name="Megan Jadush" userId="S::mmj20bd@fsu.edu::f366f1ef-3374-422c-a9df-d35b78e451a8" providerId="AD" clId="Web-{A34D5F73-B6B3-013E-59C5-092AB1C7E22E}" dt="2025-01-16T22:24:54.118" v="346" actId="20577"/>
          <ac:spMkLst>
            <pc:docMk/>
            <pc:sldMk cId="1026631382" sldId="378"/>
            <ac:spMk id="6" creationId="{FA4FE063-0A19-B3D8-66D6-AC5065484D10}"/>
          </ac:spMkLst>
        </pc:spChg>
        <pc:picChg chg="mod">
          <ac:chgData name="Megan Jadush" userId="S::mmj20bd@fsu.edu::f366f1ef-3374-422c-a9df-d35b78e451a8" providerId="AD" clId="Web-{A34D5F73-B6B3-013E-59C5-092AB1C7E22E}" dt="2025-01-16T22:11:42.559" v="148"/>
          <ac:picMkLst>
            <pc:docMk/>
            <pc:sldMk cId="1026631382" sldId="378"/>
            <ac:picMk id="8" creationId="{EB4AE66D-5FA1-966F-B43A-4D0378A62521}"/>
          </ac:picMkLst>
        </pc:picChg>
      </pc:sldChg>
      <pc:sldChg chg="modSp">
        <pc:chgData name="Megan Jadush" userId="S::mmj20bd@fsu.edu::f366f1ef-3374-422c-a9df-d35b78e451a8" providerId="AD" clId="Web-{A34D5F73-B6B3-013E-59C5-092AB1C7E22E}" dt="2025-01-16T22:25:16.275" v="367" actId="20577"/>
        <pc:sldMkLst>
          <pc:docMk/>
          <pc:sldMk cId="2558003622" sldId="379"/>
        </pc:sldMkLst>
        <pc:spChg chg="mod">
          <ac:chgData name="Megan Jadush" userId="S::mmj20bd@fsu.edu::f366f1ef-3374-422c-a9df-d35b78e451a8" providerId="AD" clId="Web-{A34D5F73-B6B3-013E-59C5-092AB1C7E22E}" dt="2025-01-16T22:25:16.275" v="367" actId="20577"/>
          <ac:spMkLst>
            <pc:docMk/>
            <pc:sldMk cId="2558003622" sldId="379"/>
            <ac:spMk id="6" creationId="{31187C13-B730-2035-30B9-67A08A0ECF0E}"/>
          </ac:spMkLst>
        </pc:spChg>
        <pc:picChg chg="mod">
          <ac:chgData name="Megan Jadush" userId="S::mmj20bd@fsu.edu::f366f1ef-3374-422c-a9df-d35b78e451a8" providerId="AD" clId="Web-{A34D5F73-B6B3-013E-59C5-092AB1C7E22E}" dt="2025-01-16T22:07:55.582" v="145"/>
          <ac:picMkLst>
            <pc:docMk/>
            <pc:sldMk cId="2558003622" sldId="379"/>
            <ac:picMk id="7" creationId="{1E29E816-D4C1-4642-E16A-983F54CA3419}"/>
          </ac:picMkLst>
        </pc:picChg>
      </pc:sldChg>
      <pc:sldChg chg="modSp">
        <pc:chgData name="Megan Jadush" userId="S::mmj20bd@fsu.edu::f366f1ef-3374-422c-a9df-d35b78e451a8" providerId="AD" clId="Web-{A34D5F73-B6B3-013E-59C5-092AB1C7E22E}" dt="2025-01-16T22:25:11.041" v="360" actId="20577"/>
        <pc:sldMkLst>
          <pc:docMk/>
          <pc:sldMk cId="3707419983" sldId="380"/>
        </pc:sldMkLst>
        <pc:spChg chg="mod">
          <ac:chgData name="Megan Jadush" userId="S::mmj20bd@fsu.edu::f366f1ef-3374-422c-a9df-d35b78e451a8" providerId="AD" clId="Web-{A34D5F73-B6B3-013E-59C5-092AB1C7E22E}" dt="2025-01-16T22:25:11.041" v="360" actId="20577"/>
          <ac:spMkLst>
            <pc:docMk/>
            <pc:sldMk cId="3707419983" sldId="380"/>
            <ac:spMk id="6" creationId="{9AFA313D-6240-3EBB-0567-F26BB246DCF4}"/>
          </ac:spMkLst>
        </pc:spChg>
        <pc:picChg chg="mod">
          <ac:chgData name="Megan Jadush" userId="S::mmj20bd@fsu.edu::f366f1ef-3374-422c-a9df-d35b78e451a8" providerId="AD" clId="Web-{A34D5F73-B6B3-013E-59C5-092AB1C7E22E}" dt="2025-01-16T22:07:38.878" v="143"/>
          <ac:picMkLst>
            <pc:docMk/>
            <pc:sldMk cId="3707419983" sldId="380"/>
            <ac:picMk id="8" creationId="{A10C4BDB-CA4F-C550-6C92-947813BAA694}"/>
          </ac:picMkLst>
        </pc:picChg>
      </pc:sldChg>
      <pc:sldChg chg="addSp delSp modSp">
        <pc:chgData name="Megan Jadush" userId="S::mmj20bd@fsu.edu::f366f1ef-3374-422c-a9df-d35b78e451a8" providerId="AD" clId="Web-{A34D5F73-B6B3-013E-59C5-092AB1C7E22E}" dt="2025-01-16T22:25:23.994" v="377" actId="20577"/>
        <pc:sldMkLst>
          <pc:docMk/>
          <pc:sldMk cId="1004166996" sldId="381"/>
        </pc:sldMkLst>
        <pc:spChg chg="mod">
          <ac:chgData name="Megan Jadush" userId="S::mmj20bd@fsu.edu::f366f1ef-3374-422c-a9df-d35b78e451a8" providerId="AD" clId="Web-{A34D5F73-B6B3-013E-59C5-092AB1C7E22E}" dt="2025-01-16T22:25:23.994" v="377" actId="20577"/>
          <ac:spMkLst>
            <pc:docMk/>
            <pc:sldMk cId="1004166996" sldId="381"/>
            <ac:spMk id="6" creationId="{617813B0-F5CD-8B34-2FA4-176B90E18E09}"/>
          </ac:spMkLst>
        </pc:spChg>
        <pc:picChg chg="add mod ord modCrop">
          <ac:chgData name="Megan Jadush" userId="S::mmj20bd@fsu.edu::f366f1ef-3374-422c-a9df-d35b78e451a8" providerId="AD" clId="Web-{A34D5F73-B6B3-013E-59C5-092AB1C7E22E}" dt="2025-01-16T22:07:45.816" v="144"/>
          <ac:picMkLst>
            <pc:docMk/>
            <pc:sldMk cId="1004166996" sldId="381"/>
            <ac:picMk id="7" creationId="{67DA47C3-86C2-9D57-E09A-0E49B150A5E4}"/>
          </ac:picMkLst>
        </pc:picChg>
      </pc:sldChg>
      <pc:sldChg chg="addSp delSp modSp">
        <pc:chgData name="Megan Jadush" userId="S::mmj20bd@fsu.edu::f366f1ef-3374-422c-a9df-d35b78e451a8" providerId="AD" clId="Web-{A34D5F73-B6B3-013E-59C5-092AB1C7E22E}" dt="2025-01-16T22:25:39.636" v="387" actId="20577"/>
        <pc:sldMkLst>
          <pc:docMk/>
          <pc:sldMk cId="1698172960" sldId="383"/>
        </pc:sldMkLst>
        <pc:spChg chg="mod">
          <ac:chgData name="Megan Jadush" userId="S::mmj20bd@fsu.edu::f366f1ef-3374-422c-a9df-d35b78e451a8" providerId="AD" clId="Web-{A34D5F73-B6B3-013E-59C5-092AB1C7E22E}" dt="2025-01-16T22:25:39.636" v="387" actId="20577"/>
          <ac:spMkLst>
            <pc:docMk/>
            <pc:sldMk cId="1698172960" sldId="383"/>
            <ac:spMk id="11" creationId="{E8F75428-B6DA-E4BD-A5F1-B322E5D786D6}"/>
          </ac:spMkLst>
        </pc:spChg>
        <pc:picChg chg="add mod ord">
          <ac:chgData name="Megan Jadush" userId="S::mmj20bd@fsu.edu::f366f1ef-3374-422c-a9df-d35b78e451a8" providerId="AD" clId="Web-{A34D5F73-B6B3-013E-59C5-092AB1C7E22E}" dt="2025-01-16T22:08:12.442" v="147" actId="1076"/>
          <ac:picMkLst>
            <pc:docMk/>
            <pc:sldMk cId="1698172960" sldId="383"/>
            <ac:picMk id="2" creationId="{7A289839-EB00-D623-5AF1-22C968D87D38}"/>
          </ac:picMkLst>
        </pc:picChg>
      </pc:sldChg>
      <pc:sldChg chg="modSp">
        <pc:chgData name="Megan Jadush" userId="S::mmj20bd@fsu.edu::f366f1ef-3374-422c-a9df-d35b78e451a8" providerId="AD" clId="Web-{A34D5F73-B6B3-013E-59C5-092AB1C7E22E}" dt="2025-01-16T22:25:47.058" v="394" actId="20577"/>
        <pc:sldMkLst>
          <pc:docMk/>
          <pc:sldMk cId="18721688" sldId="384"/>
        </pc:sldMkLst>
        <pc:spChg chg="mod">
          <ac:chgData name="Megan Jadush" userId="S::mmj20bd@fsu.edu::f366f1ef-3374-422c-a9df-d35b78e451a8" providerId="AD" clId="Web-{A34D5F73-B6B3-013E-59C5-092AB1C7E22E}" dt="2025-01-16T22:25:47.058" v="394" actId="20577"/>
          <ac:spMkLst>
            <pc:docMk/>
            <pc:sldMk cId="18721688" sldId="384"/>
            <ac:spMk id="4" creationId="{CD7B1E8F-7401-DA9C-77CA-AB0CE4F46E14}"/>
          </ac:spMkLst>
        </pc:spChg>
      </pc:sldChg>
      <pc:sldChg chg="addSp delSp modSp add replId">
        <pc:chgData name="Megan Jadush" userId="S::mmj20bd@fsu.edu::f366f1ef-3374-422c-a9df-d35b78e451a8" providerId="AD" clId="Web-{A34D5F73-B6B3-013E-59C5-092AB1C7E22E}" dt="2025-01-16T22:25:31.760" v="384" actId="20577"/>
        <pc:sldMkLst>
          <pc:docMk/>
          <pc:sldMk cId="2333927315" sldId="385"/>
        </pc:sldMkLst>
        <pc:spChg chg="mod">
          <ac:chgData name="Megan Jadush" userId="S::mmj20bd@fsu.edu::f366f1ef-3374-422c-a9df-d35b78e451a8" providerId="AD" clId="Web-{A34D5F73-B6B3-013E-59C5-092AB1C7E22E}" dt="2025-01-16T22:17:12.914" v="160" actId="20577"/>
          <ac:spMkLst>
            <pc:docMk/>
            <pc:sldMk cId="2333927315" sldId="385"/>
            <ac:spMk id="5" creationId="{FA3C9D3D-A8E6-817E-7B17-CD52F5DB215C}"/>
          </ac:spMkLst>
        </pc:spChg>
        <pc:spChg chg="mod">
          <ac:chgData name="Megan Jadush" userId="S::mmj20bd@fsu.edu::f366f1ef-3374-422c-a9df-d35b78e451a8" providerId="AD" clId="Web-{A34D5F73-B6B3-013E-59C5-092AB1C7E22E}" dt="2025-01-16T22:25:31.760" v="384" actId="20577"/>
          <ac:spMkLst>
            <pc:docMk/>
            <pc:sldMk cId="2333927315" sldId="385"/>
            <ac:spMk id="6" creationId="{617813B0-F5CD-8B34-2FA4-176B90E18E09}"/>
          </ac:spMkLst>
        </pc:spChg>
      </pc:sldChg>
      <pc:sldChg chg="modSp">
        <pc:chgData name="Megan Jadush" userId="S::mmj20bd@fsu.edu::f366f1ef-3374-422c-a9df-d35b78e451a8" providerId="AD" clId="Web-{A34D5F73-B6B3-013E-59C5-092AB1C7E22E}" dt="2025-01-16T22:26:19.200" v="425" actId="20577"/>
        <pc:sldMkLst>
          <pc:docMk/>
          <pc:sldMk cId="379289997" sldId="386"/>
        </pc:sldMkLst>
        <pc:spChg chg="mod">
          <ac:chgData name="Megan Jadush" userId="S::mmj20bd@fsu.edu::f366f1ef-3374-422c-a9df-d35b78e451a8" providerId="AD" clId="Web-{A34D5F73-B6B3-013E-59C5-092AB1C7E22E}" dt="2025-01-16T22:26:19.200" v="425" actId="20577"/>
          <ac:spMkLst>
            <pc:docMk/>
            <pc:sldMk cId="379289997" sldId="386"/>
            <ac:spMk id="6" creationId="{C848EC84-48A7-282C-BAC2-121A0FD050C2}"/>
          </ac:spMkLst>
        </pc:spChg>
        <pc:picChg chg="mod ord">
          <ac:chgData name="Megan Jadush" userId="S::mmj20bd@fsu.edu::f366f1ef-3374-422c-a9df-d35b78e451a8" providerId="AD" clId="Web-{A34D5F73-B6B3-013E-59C5-092AB1C7E22E}" dt="2025-01-16T22:23:03.802" v="336" actId="1076"/>
          <ac:picMkLst>
            <pc:docMk/>
            <pc:sldMk cId="379289997" sldId="386"/>
            <ac:picMk id="7" creationId="{012FAB04-CA96-FF1A-4C24-E85C1DD4EEA8}"/>
          </ac:picMkLst>
        </pc:picChg>
      </pc:sldChg>
    </pc:docChg>
  </pc:docChgLst>
  <pc:docChgLst>
    <pc:chgData clId="Web-{C074F1D7-486E-C392-26E4-843CF512E431}"/>
    <pc:docChg chg="modSld">
      <pc:chgData name="" userId="" providerId="" clId="Web-{C074F1D7-486E-C392-26E4-843CF512E431}" dt="2025-01-24T11:42:12.688" v="1" actId="20577"/>
      <pc:docMkLst>
        <pc:docMk/>
      </pc:docMkLst>
      <pc:sldChg chg="modSp">
        <pc:chgData name="" userId="" providerId="" clId="Web-{C074F1D7-486E-C392-26E4-843CF512E431}" dt="2025-01-24T11:42:12.688" v="1" actId="20577"/>
        <pc:sldMkLst>
          <pc:docMk/>
          <pc:sldMk cId="1940323037" sldId="290"/>
        </pc:sldMkLst>
        <pc:spChg chg="mod">
          <ac:chgData name="" userId="" providerId="" clId="Web-{C074F1D7-486E-C392-26E4-843CF512E431}" dt="2025-01-24T11:42:12.688" v="1" actId="20577"/>
          <ac:spMkLst>
            <pc:docMk/>
            <pc:sldMk cId="1940323037" sldId="290"/>
            <ac:spMk id="3" creationId="{79316401-369D-4CD0-1A41-6514E04E21F6}"/>
          </ac:spMkLst>
        </pc:spChg>
      </pc:sldChg>
    </pc:docChg>
  </pc:docChgLst>
  <pc:docChgLst>
    <pc:chgData name="Anders Snell" userId="S::ams21z@fsu.edu::c32d3cf2-4a72-474d-a08a-e8ab2beac619" providerId="AD" clId="Web-{334C1D34-C522-FE58-819E-AB524AE9A864}"/>
    <pc:docChg chg="sldOrd">
      <pc:chgData name="Anders Snell" userId="S::ams21z@fsu.edu::c32d3cf2-4a72-474d-a08a-e8ab2beac619" providerId="AD" clId="Web-{334C1D34-C522-FE58-819E-AB524AE9A864}" dt="2024-10-17T17:26:47.831" v="0"/>
      <pc:docMkLst>
        <pc:docMk/>
      </pc:docMkLst>
      <pc:sldChg chg="ord">
        <pc:chgData name="Anders Snell" userId="S::ams21z@fsu.edu::c32d3cf2-4a72-474d-a08a-e8ab2beac619" providerId="AD" clId="Web-{334C1D34-C522-FE58-819E-AB524AE9A864}" dt="2024-10-17T17:26:47.831" v="0"/>
        <pc:sldMkLst>
          <pc:docMk/>
          <pc:sldMk cId="2527315304" sldId="309"/>
        </pc:sldMkLst>
      </pc:sldChg>
    </pc:docChg>
  </pc:docChgLst>
  <pc:docChgLst>
    <pc:chgData name="Megan Jadush" userId="S::mmj20bd@fsu.edu::f366f1ef-3374-422c-a9df-d35b78e451a8" providerId="AD" clId="Web-{12BDE3A4-E1F3-91EF-0A2E-5D09DA354658}"/>
    <pc:docChg chg="modSld sldOrd">
      <pc:chgData name="Megan Jadush" userId="S::mmj20bd@fsu.edu::f366f1ef-3374-422c-a9df-d35b78e451a8" providerId="AD" clId="Web-{12BDE3A4-E1F3-91EF-0A2E-5D09DA354658}" dt="2024-10-08T01:07:30.347" v="63" actId="20577"/>
      <pc:docMkLst>
        <pc:docMk/>
      </pc:docMkLst>
      <pc:sldChg chg="ord">
        <pc:chgData name="Megan Jadush" userId="S::mmj20bd@fsu.edu::f366f1ef-3374-422c-a9df-d35b78e451a8" providerId="AD" clId="Web-{12BDE3A4-E1F3-91EF-0A2E-5D09DA354658}" dt="2024-10-08T01:00:32.603" v="22"/>
        <pc:sldMkLst>
          <pc:docMk/>
          <pc:sldMk cId="3778548523" sldId="299"/>
        </pc:sldMkLst>
      </pc:sldChg>
      <pc:sldChg chg="modSp">
        <pc:chgData name="Megan Jadush" userId="S::mmj20bd@fsu.edu::f366f1ef-3374-422c-a9df-d35b78e451a8" providerId="AD" clId="Web-{12BDE3A4-E1F3-91EF-0A2E-5D09DA354658}" dt="2024-10-08T01:07:12.690" v="62" actId="20577"/>
        <pc:sldMkLst>
          <pc:docMk/>
          <pc:sldMk cId="281931728" sldId="316"/>
        </pc:sldMkLst>
      </pc:sldChg>
      <pc:sldChg chg="modSp">
        <pc:chgData name="Megan Jadush" userId="S::mmj20bd@fsu.edu::f366f1ef-3374-422c-a9df-d35b78e451a8" providerId="AD" clId="Web-{12BDE3A4-E1F3-91EF-0A2E-5D09DA354658}" dt="2024-10-08T01:05:55.357" v="59" actId="1076"/>
        <pc:sldMkLst>
          <pc:docMk/>
          <pc:sldMk cId="2990350330" sldId="317"/>
        </pc:sldMkLst>
      </pc:sldChg>
      <pc:sldChg chg="modSp">
        <pc:chgData name="Megan Jadush" userId="S::mmj20bd@fsu.edu::f366f1ef-3374-422c-a9df-d35b78e451a8" providerId="AD" clId="Web-{12BDE3A4-E1F3-91EF-0A2E-5D09DA354658}" dt="2024-10-08T01:07:30.347" v="63" actId="20577"/>
        <pc:sldMkLst>
          <pc:docMk/>
          <pc:sldMk cId="2047394717" sldId="319"/>
        </pc:sldMkLst>
      </pc:sldChg>
    </pc:docChg>
  </pc:docChgLst>
  <pc:docChgLst>
    <pc:chgData name="Megan Jadush" userId="S::mmj20bd@fsu.edu::f366f1ef-3374-422c-a9df-d35b78e451a8" providerId="AD" clId="Web-{6F9C8492-6A9E-A986-5E99-1205F0CC734C}"/>
    <pc:docChg chg="modSld">
      <pc:chgData name="Megan Jadush" userId="S::mmj20bd@fsu.edu::f366f1ef-3374-422c-a9df-d35b78e451a8" providerId="AD" clId="Web-{6F9C8492-6A9E-A986-5E99-1205F0CC734C}" dt="2024-10-06T15:15:35.047" v="548"/>
      <pc:docMkLst>
        <pc:docMk/>
      </pc:docMkLst>
      <pc:sldChg chg="addSp modSp">
        <pc:chgData name="Megan Jadush" userId="S::mmj20bd@fsu.edu::f366f1ef-3374-422c-a9df-d35b78e451a8" providerId="AD" clId="Web-{6F9C8492-6A9E-A986-5E99-1205F0CC734C}" dt="2024-10-06T14:49:32.759" v="370" actId="1076"/>
        <pc:sldMkLst>
          <pc:docMk/>
          <pc:sldMk cId="1390958407" sldId="300"/>
        </pc:sldMkLst>
      </pc:sldChg>
      <pc:sldChg chg="addSp delSp modSp">
        <pc:chgData name="Megan Jadush" userId="S::mmj20bd@fsu.edu::f366f1ef-3374-422c-a9df-d35b78e451a8" providerId="AD" clId="Web-{6F9C8492-6A9E-A986-5E99-1205F0CC734C}" dt="2024-10-06T15:15:35.047" v="548"/>
        <pc:sldMkLst>
          <pc:docMk/>
          <pc:sldMk cId="3163970683" sldId="302"/>
        </pc:sldMkLst>
      </pc:sldChg>
    </pc:docChg>
  </pc:docChgLst>
  <pc:docChgLst>
    <pc:chgData name="Cody Carlson" userId="S::crc21h@fsu.edu::609fdf51-6566-48e3-9bea-493f89ab2033" providerId="AD" clId="Web-{4AE2D94C-C44C-4543-9922-36A1A047A61D}"/>
    <pc:docChg chg="addSld modSld modSection">
      <pc:chgData name="Cody Carlson" userId="S::crc21h@fsu.edu::609fdf51-6566-48e3-9bea-493f89ab2033" providerId="AD" clId="Web-{4AE2D94C-C44C-4543-9922-36A1A047A61D}" dt="2024-10-08T20:24:22.872" v="118" actId="20577"/>
      <pc:docMkLst>
        <pc:docMk/>
      </pc:docMkLst>
      <pc:sldChg chg="modSp">
        <pc:chgData name="Cody Carlson" userId="S::crc21h@fsu.edu::609fdf51-6566-48e3-9bea-493f89ab2033" providerId="AD" clId="Web-{4AE2D94C-C44C-4543-9922-36A1A047A61D}" dt="2024-10-08T20:17:20.431" v="102" actId="20577"/>
        <pc:sldMkLst>
          <pc:docMk/>
          <pc:sldMk cId="3934060637" sldId="294"/>
        </pc:sldMkLst>
      </pc:sldChg>
      <pc:sldChg chg="modSp">
        <pc:chgData name="Cody Carlson" userId="S::crc21h@fsu.edu::609fdf51-6566-48e3-9bea-493f89ab2033" providerId="AD" clId="Web-{4AE2D94C-C44C-4543-9922-36A1A047A61D}" dt="2024-10-08T20:17:28.697" v="103" actId="20577"/>
        <pc:sldMkLst>
          <pc:docMk/>
          <pc:sldMk cId="3665579827" sldId="297"/>
        </pc:sldMkLst>
      </pc:sldChg>
      <pc:sldChg chg="mod setBg">
        <pc:chgData name="Cody Carlson" userId="S::crc21h@fsu.edu::609fdf51-6566-48e3-9bea-493f89ab2033" providerId="AD" clId="Web-{4AE2D94C-C44C-4543-9922-36A1A047A61D}" dt="2024-10-08T19:59:38.266" v="8"/>
        <pc:sldMkLst>
          <pc:docMk/>
          <pc:sldMk cId="2527315304" sldId="309"/>
        </pc:sldMkLst>
      </pc:sldChg>
      <pc:sldChg chg="modSp">
        <pc:chgData name="Cody Carlson" userId="S::crc21h@fsu.edu::609fdf51-6566-48e3-9bea-493f89ab2033" providerId="AD" clId="Web-{4AE2D94C-C44C-4543-9922-36A1A047A61D}" dt="2024-10-08T20:22:03.798" v="105" actId="20577"/>
        <pc:sldMkLst>
          <pc:docMk/>
          <pc:sldMk cId="1936017116" sldId="315"/>
        </pc:sldMkLst>
      </pc:sldChg>
      <pc:sldChg chg="modSp">
        <pc:chgData name="Cody Carlson" userId="S::crc21h@fsu.edu::609fdf51-6566-48e3-9bea-493f89ab2033" providerId="AD" clId="Web-{4AE2D94C-C44C-4543-9922-36A1A047A61D}" dt="2024-10-08T20:24:22.872" v="118" actId="20577"/>
        <pc:sldMkLst>
          <pc:docMk/>
          <pc:sldMk cId="281931728" sldId="316"/>
        </pc:sldMkLst>
      </pc:sldChg>
      <pc:sldChg chg="addSp modSp">
        <pc:chgData name="Cody Carlson" userId="S::crc21h@fsu.edu::609fdf51-6566-48e3-9bea-493f89ab2033" providerId="AD" clId="Web-{4AE2D94C-C44C-4543-9922-36A1A047A61D}" dt="2024-10-08T19:30:23.947" v="5"/>
        <pc:sldMkLst>
          <pc:docMk/>
          <pc:sldMk cId="2577166943" sldId="321"/>
        </pc:sldMkLst>
      </pc:sldChg>
      <pc:sldChg chg="addSp delSp modSp new mod modClrScheme chgLayout">
        <pc:chgData name="Cody Carlson" userId="S::crc21h@fsu.edu::609fdf51-6566-48e3-9bea-493f89ab2033" providerId="AD" clId="Web-{4AE2D94C-C44C-4543-9922-36A1A047A61D}" dt="2024-10-08T20:11:10.869" v="73"/>
        <pc:sldMkLst>
          <pc:docMk/>
          <pc:sldMk cId="2079594171" sldId="323"/>
        </pc:sldMkLst>
      </pc:sldChg>
    </pc:docChg>
  </pc:docChgLst>
  <pc:docChgLst>
    <pc:chgData name="John Baumann" userId="S::jcb20i@fsu.edu::8e96b917-5eb3-414e-83da-0805a527b9fc" providerId="AD" clId="Web-{7A310FEF-B31A-DC21-053A-76D0964BEBCA}"/>
    <pc:docChg chg="addSld delSld modSld sldOrd modSection">
      <pc:chgData name="John Baumann" userId="S::jcb20i@fsu.edu::8e96b917-5eb3-414e-83da-0805a527b9fc" providerId="AD" clId="Web-{7A310FEF-B31A-DC21-053A-76D0964BEBCA}" dt="2024-10-01T21:11:29.069" v="284" actId="1076"/>
      <pc:docMkLst>
        <pc:docMk/>
      </pc:docMkLst>
      <pc:sldChg chg="delSp modSp">
        <pc:chgData name="John Baumann" userId="S::jcb20i@fsu.edu::8e96b917-5eb3-414e-83da-0805a527b9fc" providerId="AD" clId="Web-{7A310FEF-B31A-DC21-053A-76D0964BEBCA}" dt="2024-10-01T21:11:29.069" v="284" actId="1076"/>
        <pc:sldMkLst>
          <pc:docMk/>
          <pc:sldMk cId="142956665" sldId="293"/>
        </pc:sldMkLst>
      </pc:sldChg>
      <pc:sldChg chg="addSp delSp modSp">
        <pc:chgData name="John Baumann" userId="S::jcb20i@fsu.edu::8e96b917-5eb3-414e-83da-0805a527b9fc" providerId="AD" clId="Web-{7A310FEF-B31A-DC21-053A-76D0964BEBCA}" dt="2024-10-01T20:47:17.903" v="64"/>
        <pc:sldMkLst>
          <pc:docMk/>
          <pc:sldMk cId="3934060637" sldId="294"/>
        </pc:sldMkLst>
      </pc:sldChg>
      <pc:sldChg chg="modSp">
        <pc:chgData name="John Baumann" userId="S::jcb20i@fsu.edu::8e96b917-5eb3-414e-83da-0805a527b9fc" providerId="AD" clId="Web-{7A310FEF-B31A-DC21-053A-76D0964BEBCA}" dt="2024-10-01T20:55:02.276" v="203" actId="20577"/>
        <pc:sldMkLst>
          <pc:docMk/>
          <pc:sldMk cId="1852048602" sldId="296"/>
        </pc:sldMkLst>
      </pc:sldChg>
      <pc:sldChg chg="modSp">
        <pc:chgData name="John Baumann" userId="S::jcb20i@fsu.edu::8e96b917-5eb3-414e-83da-0805a527b9fc" providerId="AD" clId="Web-{7A310FEF-B31A-DC21-053A-76D0964BEBCA}" dt="2024-10-01T21:10:58.193" v="280" actId="1076"/>
        <pc:sldMkLst>
          <pc:docMk/>
          <pc:sldMk cId="3665579827" sldId="297"/>
        </pc:sldMkLst>
      </pc:sldChg>
      <pc:sldChg chg="modSp">
        <pc:chgData name="John Baumann" userId="S::jcb20i@fsu.edu::8e96b917-5eb3-414e-83da-0805a527b9fc" providerId="AD" clId="Web-{7A310FEF-B31A-DC21-053A-76D0964BEBCA}" dt="2024-10-01T21:11:13.912" v="282" actId="1076"/>
        <pc:sldMkLst>
          <pc:docMk/>
          <pc:sldMk cId="3163970683" sldId="302"/>
        </pc:sldMkLst>
      </pc:sldChg>
      <pc:sldChg chg="addSp delSp modSp">
        <pc:chgData name="John Baumann" userId="S::jcb20i@fsu.edu::8e96b917-5eb3-414e-83da-0805a527b9fc" providerId="AD" clId="Web-{7A310FEF-B31A-DC21-053A-76D0964BEBCA}" dt="2024-10-01T20:45:19.447" v="42"/>
        <pc:sldMkLst>
          <pc:docMk/>
          <pc:sldMk cId="1541399928" sldId="303"/>
        </pc:sldMkLst>
      </pc:sldChg>
      <pc:sldChg chg="add del ord replId">
        <pc:chgData name="John Baumann" userId="S::jcb20i@fsu.edu::8e96b917-5eb3-414e-83da-0805a527b9fc" providerId="AD" clId="Web-{7A310FEF-B31A-DC21-053A-76D0964BEBCA}" dt="2024-10-01T20:45:31.041" v="45"/>
        <pc:sldMkLst>
          <pc:docMk/>
          <pc:sldMk cId="391011348" sldId="306"/>
        </pc:sldMkLst>
      </pc:sldChg>
    </pc:docChg>
  </pc:docChgLst>
  <pc:docChgLst>
    <pc:chgData name="Cody Carlson" userId="S::crc21h@fsu.edu::609fdf51-6566-48e3-9bea-493f89ab2033" providerId="AD" clId="Web-{B2C0ACE1-2974-AF11-3728-F1169BAD0138}"/>
    <pc:docChg chg="delSld modSld sldOrd modSection">
      <pc:chgData name="Cody Carlson" userId="S::crc21h@fsu.edu::609fdf51-6566-48e3-9bea-493f89ab2033" providerId="AD" clId="Web-{B2C0ACE1-2974-AF11-3728-F1169BAD0138}" dt="2025-01-16T22:30:34.201" v="38" actId="20577"/>
      <pc:docMkLst>
        <pc:docMk/>
      </pc:docMkLst>
      <pc:sldChg chg="modSp">
        <pc:chgData name="Cody Carlson" userId="S::crc21h@fsu.edu::609fdf51-6566-48e3-9bea-493f89ab2033" providerId="AD" clId="Web-{B2C0ACE1-2974-AF11-3728-F1169BAD0138}" dt="2025-01-16T22:30:34.201" v="38" actId="20577"/>
        <pc:sldMkLst>
          <pc:docMk/>
          <pc:sldMk cId="3778548523" sldId="299"/>
        </pc:sldMkLst>
        <pc:spChg chg="mod">
          <ac:chgData name="Cody Carlson" userId="S::crc21h@fsu.edu::609fdf51-6566-48e3-9bea-493f89ab2033" providerId="AD" clId="Web-{B2C0ACE1-2974-AF11-3728-F1169BAD0138}" dt="2025-01-16T22:30:34.201" v="38" actId="20577"/>
          <ac:spMkLst>
            <pc:docMk/>
            <pc:sldMk cId="3778548523" sldId="299"/>
            <ac:spMk id="6" creationId="{028A6707-6099-35E2-E7F4-1BFD34EBCB80}"/>
          </ac:spMkLst>
        </pc:spChg>
      </pc:sldChg>
      <pc:sldChg chg="del">
        <pc:chgData name="Cody Carlson" userId="S::crc21h@fsu.edu::609fdf51-6566-48e3-9bea-493f89ab2033" providerId="AD" clId="Web-{B2C0ACE1-2974-AF11-3728-F1169BAD0138}" dt="2025-01-16T21:20:26.242" v="4"/>
        <pc:sldMkLst>
          <pc:docMk/>
          <pc:sldMk cId="2079594171" sldId="323"/>
        </pc:sldMkLst>
      </pc:sldChg>
      <pc:sldChg chg="ord">
        <pc:chgData name="Cody Carlson" userId="S::crc21h@fsu.edu::609fdf51-6566-48e3-9bea-493f89ab2033" providerId="AD" clId="Web-{B2C0ACE1-2974-AF11-3728-F1169BAD0138}" dt="2025-01-16T21:02:50.844" v="1"/>
        <pc:sldMkLst>
          <pc:docMk/>
          <pc:sldMk cId="816696579" sldId="327"/>
        </pc:sldMkLst>
      </pc:sldChg>
      <pc:sldChg chg="ord">
        <pc:chgData name="Cody Carlson" userId="S::crc21h@fsu.edu::609fdf51-6566-48e3-9bea-493f89ab2033" providerId="AD" clId="Web-{B2C0ACE1-2974-AF11-3728-F1169BAD0138}" dt="2025-01-16T21:02:50.844" v="0"/>
        <pc:sldMkLst>
          <pc:docMk/>
          <pc:sldMk cId="3364523623" sldId="369"/>
        </pc:sldMkLst>
      </pc:sldChg>
      <pc:sldChg chg="modSp">
        <pc:chgData name="Cody Carlson" userId="S::crc21h@fsu.edu::609fdf51-6566-48e3-9bea-493f89ab2033" providerId="AD" clId="Web-{B2C0ACE1-2974-AF11-3728-F1169BAD0138}" dt="2025-01-16T21:11:55.559" v="3" actId="1076"/>
        <pc:sldMkLst>
          <pc:docMk/>
          <pc:sldMk cId="705911496" sldId="375"/>
        </pc:sldMkLst>
        <pc:spChg chg="mod">
          <ac:chgData name="Cody Carlson" userId="S::crc21h@fsu.edu::609fdf51-6566-48e3-9bea-493f89ab2033" providerId="AD" clId="Web-{B2C0ACE1-2974-AF11-3728-F1169BAD0138}" dt="2025-01-16T21:11:55.559" v="3" actId="1076"/>
          <ac:spMkLst>
            <pc:docMk/>
            <pc:sldMk cId="705911496" sldId="375"/>
            <ac:spMk id="16" creationId="{55BB197C-45F2-50A8-9E11-926FF61A0903}"/>
          </ac:spMkLst>
        </pc:spChg>
      </pc:sldChg>
      <pc:sldChg chg="addSp delSp modSp">
        <pc:chgData name="Cody Carlson" userId="S::crc21h@fsu.edu::609fdf51-6566-48e3-9bea-493f89ab2033" providerId="AD" clId="Web-{B2C0ACE1-2974-AF11-3728-F1169BAD0138}" dt="2025-01-16T22:11:22.035" v="28" actId="1076"/>
        <pc:sldMkLst>
          <pc:docMk/>
          <pc:sldMk cId="1026631382" sldId="378"/>
        </pc:sldMkLst>
        <pc:picChg chg="add mod modCrop">
          <ac:chgData name="Cody Carlson" userId="S::crc21h@fsu.edu::609fdf51-6566-48e3-9bea-493f89ab2033" providerId="AD" clId="Web-{B2C0ACE1-2974-AF11-3728-F1169BAD0138}" dt="2025-01-16T22:11:22.035" v="28" actId="1076"/>
          <ac:picMkLst>
            <pc:docMk/>
            <pc:sldMk cId="1026631382" sldId="378"/>
            <ac:picMk id="8" creationId="{EB4AE66D-5FA1-966F-B43A-4D0378A62521}"/>
          </ac:picMkLst>
        </pc:picChg>
      </pc:sldChg>
      <pc:sldChg chg="modSp">
        <pc:chgData name="Cody Carlson" userId="S::crc21h@fsu.edu::609fdf51-6566-48e3-9bea-493f89ab2033" providerId="AD" clId="Web-{B2C0ACE1-2974-AF11-3728-F1169BAD0138}" dt="2025-01-16T22:25:46.441" v="34" actId="20577"/>
        <pc:sldMkLst>
          <pc:docMk/>
          <pc:sldMk cId="379289997" sldId="386"/>
        </pc:sldMkLst>
        <pc:spChg chg="mod">
          <ac:chgData name="Cody Carlson" userId="S::crc21h@fsu.edu::609fdf51-6566-48e3-9bea-493f89ab2033" providerId="AD" clId="Web-{B2C0ACE1-2974-AF11-3728-F1169BAD0138}" dt="2025-01-16T22:25:46.441" v="34" actId="20577"/>
          <ac:spMkLst>
            <pc:docMk/>
            <pc:sldMk cId="379289997" sldId="386"/>
            <ac:spMk id="5" creationId="{92D50957-E26D-8C30-0C63-02C9EFA41AF4}"/>
          </ac:spMkLst>
        </pc:spChg>
      </pc:sldChg>
    </pc:docChg>
  </pc:docChgLst>
  <pc:docChgLst>
    <pc:chgData name="Natalie Boggess" userId="S::nab21h@fsu.edu::28a36031-8162-43df-bc2a-532eab1801d6" providerId="AD" clId="Web-{D6DE37AE-7C5C-3120-2679-C697A6ECBDD6}"/>
    <pc:docChg chg="modSld">
      <pc:chgData name="Natalie Boggess" userId="S::nab21h@fsu.edu::28a36031-8162-43df-bc2a-532eab1801d6" providerId="AD" clId="Web-{D6DE37AE-7C5C-3120-2679-C697A6ECBDD6}" dt="2024-10-08T20:25:59.870" v="249" actId="20577"/>
      <pc:docMkLst>
        <pc:docMk/>
      </pc:docMkLst>
      <pc:sldChg chg="modSp">
        <pc:chgData name="Natalie Boggess" userId="S::nab21h@fsu.edu::28a36031-8162-43df-bc2a-532eab1801d6" providerId="AD" clId="Web-{D6DE37AE-7C5C-3120-2679-C697A6ECBDD6}" dt="2024-10-06T15:41:38.160" v="41" actId="20577"/>
        <pc:sldMkLst>
          <pc:docMk/>
          <pc:sldMk cId="1940323037" sldId="290"/>
        </pc:sldMkLst>
      </pc:sldChg>
      <pc:sldChg chg="modSp">
        <pc:chgData name="Natalie Boggess" userId="S::nab21h@fsu.edu::28a36031-8162-43df-bc2a-532eab1801d6" providerId="AD" clId="Web-{D6DE37AE-7C5C-3120-2679-C697A6ECBDD6}" dt="2024-10-08T20:17:18.168" v="228" actId="20577"/>
        <pc:sldMkLst>
          <pc:docMk/>
          <pc:sldMk cId="2067876030" sldId="291"/>
        </pc:sldMkLst>
      </pc:sldChg>
      <pc:sldChg chg="modSp">
        <pc:chgData name="Natalie Boggess" userId="S::nab21h@fsu.edu::28a36031-8162-43df-bc2a-532eab1801d6" providerId="AD" clId="Web-{D6DE37AE-7C5C-3120-2679-C697A6ECBDD6}" dt="2024-10-08T20:15:09.962" v="175" actId="20577"/>
        <pc:sldMkLst>
          <pc:docMk/>
          <pc:sldMk cId="142956665" sldId="293"/>
        </pc:sldMkLst>
      </pc:sldChg>
      <pc:sldChg chg="modSp">
        <pc:chgData name="Natalie Boggess" userId="S::nab21h@fsu.edu::28a36031-8162-43df-bc2a-532eab1801d6" providerId="AD" clId="Web-{D6DE37AE-7C5C-3120-2679-C697A6ECBDD6}" dt="2024-10-08T20:18:04.810" v="233" actId="20577"/>
        <pc:sldMkLst>
          <pc:docMk/>
          <pc:sldMk cId="3934060637" sldId="294"/>
        </pc:sldMkLst>
      </pc:sldChg>
      <pc:sldChg chg="modSp">
        <pc:chgData name="Natalie Boggess" userId="S::nab21h@fsu.edu::28a36031-8162-43df-bc2a-532eab1801d6" providerId="AD" clId="Web-{D6DE37AE-7C5C-3120-2679-C697A6ECBDD6}" dt="2024-10-08T20:15:58.291" v="196" actId="20577"/>
        <pc:sldMkLst>
          <pc:docMk/>
          <pc:sldMk cId="2887185268" sldId="295"/>
        </pc:sldMkLst>
      </pc:sldChg>
      <pc:sldChg chg="modSp">
        <pc:chgData name="Natalie Boggess" userId="S::nab21h@fsu.edu::28a36031-8162-43df-bc2a-532eab1801d6" providerId="AD" clId="Web-{D6DE37AE-7C5C-3120-2679-C697A6ECBDD6}" dt="2024-10-08T19:44:24.990" v="61" actId="20577"/>
        <pc:sldMkLst>
          <pc:docMk/>
          <pc:sldMk cId="3778548523" sldId="299"/>
        </pc:sldMkLst>
      </pc:sldChg>
      <pc:sldChg chg="modSp">
        <pc:chgData name="Natalie Boggess" userId="S::nab21h@fsu.edu::28a36031-8162-43df-bc2a-532eab1801d6" providerId="AD" clId="Web-{D6DE37AE-7C5C-3120-2679-C697A6ECBDD6}" dt="2024-10-08T19:44:50.037" v="93" actId="20577"/>
        <pc:sldMkLst>
          <pc:docMk/>
          <pc:sldMk cId="1390958407" sldId="300"/>
        </pc:sldMkLst>
      </pc:sldChg>
      <pc:sldChg chg="modSp">
        <pc:chgData name="Natalie Boggess" userId="S::nab21h@fsu.edu::28a36031-8162-43df-bc2a-532eab1801d6" providerId="AD" clId="Web-{D6DE37AE-7C5C-3120-2679-C697A6ECBDD6}" dt="2024-10-08T19:45:14.725" v="113" actId="20577"/>
        <pc:sldMkLst>
          <pc:docMk/>
          <pc:sldMk cId="2867204719" sldId="301"/>
        </pc:sldMkLst>
      </pc:sldChg>
      <pc:sldChg chg="modSp">
        <pc:chgData name="Natalie Boggess" userId="S::nab21h@fsu.edu::28a36031-8162-43df-bc2a-532eab1801d6" providerId="AD" clId="Web-{D6DE37AE-7C5C-3120-2679-C697A6ECBDD6}" dt="2024-10-08T19:44:58.256" v="101" actId="20577"/>
        <pc:sldMkLst>
          <pc:docMk/>
          <pc:sldMk cId="3163970683" sldId="302"/>
        </pc:sldMkLst>
      </pc:sldChg>
      <pc:sldChg chg="modSp">
        <pc:chgData name="Natalie Boggess" userId="S::nab21h@fsu.edu::28a36031-8162-43df-bc2a-532eab1801d6" providerId="AD" clId="Web-{D6DE37AE-7C5C-3120-2679-C697A6ECBDD6}" dt="2024-10-08T19:45:21.694" v="123" actId="20577"/>
        <pc:sldMkLst>
          <pc:docMk/>
          <pc:sldMk cId="1541399928" sldId="303"/>
        </pc:sldMkLst>
      </pc:sldChg>
      <pc:sldChg chg="modSp">
        <pc:chgData name="Natalie Boggess" userId="S::nab21h@fsu.edu::28a36031-8162-43df-bc2a-532eab1801d6" providerId="AD" clId="Web-{D6DE37AE-7C5C-3120-2679-C697A6ECBDD6}" dt="2024-10-08T20:06:51.448" v="164" actId="20577"/>
        <pc:sldMkLst>
          <pc:docMk/>
          <pc:sldMk cId="2244344541" sldId="305"/>
        </pc:sldMkLst>
      </pc:sldChg>
      <pc:sldChg chg="modSp">
        <pc:chgData name="Natalie Boggess" userId="S::nab21h@fsu.edu::28a36031-8162-43df-bc2a-532eab1801d6" providerId="AD" clId="Web-{D6DE37AE-7C5C-3120-2679-C697A6ECBDD6}" dt="2024-10-08T20:17:23.122" v="229" actId="20577"/>
        <pc:sldMkLst>
          <pc:docMk/>
          <pc:sldMk cId="2527315304" sldId="309"/>
        </pc:sldMkLst>
      </pc:sldChg>
      <pc:sldChg chg="modSp">
        <pc:chgData name="Natalie Boggess" userId="S::nab21h@fsu.edu::28a36031-8162-43df-bc2a-532eab1801d6" providerId="AD" clId="Web-{D6DE37AE-7C5C-3120-2679-C697A6ECBDD6}" dt="2024-10-08T20:22:29.552" v="247" actId="20577"/>
        <pc:sldMkLst>
          <pc:docMk/>
          <pc:sldMk cId="505212140" sldId="314"/>
        </pc:sldMkLst>
      </pc:sldChg>
      <pc:sldChg chg="addSp modSp">
        <pc:chgData name="Natalie Boggess" userId="S::nab21h@fsu.edu::28a36031-8162-43df-bc2a-532eab1801d6" providerId="AD" clId="Web-{D6DE37AE-7C5C-3120-2679-C697A6ECBDD6}" dt="2024-10-08T19:45:29.101" v="135" actId="20577"/>
        <pc:sldMkLst>
          <pc:docMk/>
          <pc:sldMk cId="1936017116" sldId="315"/>
        </pc:sldMkLst>
      </pc:sldChg>
      <pc:sldChg chg="modSp">
        <pc:chgData name="Natalie Boggess" userId="S::nab21h@fsu.edu::28a36031-8162-43df-bc2a-532eab1801d6" providerId="AD" clId="Web-{D6DE37AE-7C5C-3120-2679-C697A6ECBDD6}" dt="2024-10-08T20:25:59.870" v="249" actId="20577"/>
        <pc:sldMkLst>
          <pc:docMk/>
          <pc:sldMk cId="281931728" sldId="316"/>
        </pc:sldMkLst>
      </pc:sldChg>
      <pc:sldChg chg="modSp">
        <pc:chgData name="Natalie Boggess" userId="S::nab21h@fsu.edu::28a36031-8162-43df-bc2a-532eab1801d6" providerId="AD" clId="Web-{D6DE37AE-7C5C-3120-2679-C697A6ECBDD6}" dt="2024-10-08T19:44:39.677" v="79" actId="20577"/>
        <pc:sldMkLst>
          <pc:docMk/>
          <pc:sldMk cId="2577166943" sldId="321"/>
        </pc:sldMkLst>
      </pc:sldChg>
      <pc:sldChg chg="modSp">
        <pc:chgData name="Natalie Boggess" userId="S::nab21h@fsu.edu::28a36031-8162-43df-bc2a-532eab1801d6" providerId="AD" clId="Web-{D6DE37AE-7C5C-3120-2679-C697A6ECBDD6}" dt="2024-10-08T20:17:40.216" v="231" actId="20577"/>
        <pc:sldMkLst>
          <pc:docMk/>
          <pc:sldMk cId="2079594171" sldId="323"/>
        </pc:sldMkLst>
      </pc:sldChg>
    </pc:docChg>
  </pc:docChgLst>
  <pc:docChgLst>
    <pc:chgData name="Jean-Baptiste, Malik A." userId="S::malik1.jeanbaptiste_famu.edu#ext#@fsu.onmicrosoft.com::b0338008-ed41-4c75-8a99-81202ab8f804" providerId="AD" clId="Web-{665DC1EA-AEA5-9020-515F-D26E94F0AF58}"/>
    <pc:docChg chg="modSld">
      <pc:chgData name="Jean-Baptiste, Malik A." userId="S::malik1.jeanbaptiste_famu.edu#ext#@fsu.onmicrosoft.com::b0338008-ed41-4c75-8a99-81202ab8f804" providerId="AD" clId="Web-{665DC1EA-AEA5-9020-515F-D26E94F0AF58}" dt="2024-10-08T20:25:09.138" v="13" actId="20577"/>
      <pc:docMkLst>
        <pc:docMk/>
      </pc:docMkLst>
      <pc:sldChg chg="modSp">
        <pc:chgData name="Jean-Baptiste, Malik A." userId="S::malik1.jeanbaptiste_famu.edu#ext#@fsu.onmicrosoft.com::b0338008-ed41-4c75-8a99-81202ab8f804" providerId="AD" clId="Web-{665DC1EA-AEA5-9020-515F-D26E94F0AF58}" dt="2024-10-08T20:25:09.138" v="13" actId="20577"/>
        <pc:sldMkLst>
          <pc:docMk/>
          <pc:sldMk cId="505212140" sldId="314"/>
        </pc:sldMkLst>
      </pc:sldChg>
      <pc:sldChg chg="modSp">
        <pc:chgData name="Jean-Baptiste, Malik A." userId="S::malik1.jeanbaptiste_famu.edu#ext#@fsu.onmicrosoft.com::b0338008-ed41-4c75-8a99-81202ab8f804" providerId="AD" clId="Web-{665DC1EA-AEA5-9020-515F-D26E94F0AF58}" dt="2024-10-08T20:22:26.100" v="0" actId="14100"/>
        <pc:sldMkLst>
          <pc:docMk/>
          <pc:sldMk cId="281931728" sldId="316"/>
        </pc:sldMkLst>
      </pc:sldChg>
    </pc:docChg>
  </pc:docChgLst>
  <pc:docChgLst>
    <pc:chgData name="Cody Carlson" userId="S::crc21h@fsu.edu::609fdf51-6566-48e3-9bea-493f89ab2033" providerId="AD" clId="Web-{914FA97B-7891-3877-768B-0C3EFDA20F52}"/>
    <pc:docChg chg="addSld delSld modSld sldOrd modSection">
      <pc:chgData name="Cody Carlson" userId="S::crc21h@fsu.edu::609fdf51-6566-48e3-9bea-493f89ab2033" providerId="AD" clId="Web-{914FA97B-7891-3877-768B-0C3EFDA20F52}" dt="2024-10-01T20:50:11.071" v="42" actId="1076"/>
      <pc:docMkLst>
        <pc:docMk/>
      </pc:docMkLst>
      <pc:sldChg chg="ord">
        <pc:chgData name="Cody Carlson" userId="S::crc21h@fsu.edu::609fdf51-6566-48e3-9bea-493f89ab2033" providerId="AD" clId="Web-{914FA97B-7891-3877-768B-0C3EFDA20F52}" dt="2024-10-01T20:49:13.083" v="41"/>
        <pc:sldMkLst>
          <pc:docMk/>
          <pc:sldMk cId="1437679941" sldId="292"/>
        </pc:sldMkLst>
      </pc:sldChg>
      <pc:sldChg chg="modSp">
        <pc:chgData name="Cody Carlson" userId="S::crc21h@fsu.edu::609fdf51-6566-48e3-9bea-493f89ab2033" providerId="AD" clId="Web-{914FA97B-7891-3877-768B-0C3EFDA20F52}" dt="2024-10-01T20:38:55.839" v="0" actId="1076"/>
        <pc:sldMkLst>
          <pc:docMk/>
          <pc:sldMk cId="3934060637" sldId="294"/>
        </pc:sldMkLst>
      </pc:sldChg>
      <pc:sldChg chg="delSp modSp new ord">
        <pc:chgData name="Cody Carlson" userId="S::crc21h@fsu.edu::609fdf51-6566-48e3-9bea-493f89ab2033" providerId="AD" clId="Web-{914FA97B-7891-3877-768B-0C3EFDA20F52}" dt="2024-10-01T20:50:11.071" v="42" actId="1076"/>
        <pc:sldMkLst>
          <pc:docMk/>
          <pc:sldMk cId="2244344541" sldId="305"/>
        </pc:sldMkLst>
      </pc:sldChg>
      <pc:sldChg chg="addSp delSp modSp new ord">
        <pc:chgData name="Cody Carlson" userId="S::crc21h@fsu.edu::609fdf51-6566-48e3-9bea-493f89ab2033" providerId="AD" clId="Web-{914FA97B-7891-3877-768B-0C3EFDA20F52}" dt="2024-10-01T20:47:45.749" v="38"/>
        <pc:sldMkLst>
          <pc:docMk/>
          <pc:sldMk cId="4088889249" sldId="306"/>
        </pc:sldMkLst>
      </pc:sldChg>
      <pc:sldChg chg="new del">
        <pc:chgData name="Cody Carlson" userId="S::crc21h@fsu.edu::609fdf51-6566-48e3-9bea-493f89ab2033" providerId="AD" clId="Web-{914FA97B-7891-3877-768B-0C3EFDA20F52}" dt="2024-10-01T20:49:09.067" v="40"/>
        <pc:sldMkLst>
          <pc:docMk/>
          <pc:sldMk cId="2897745242" sldId="308"/>
        </pc:sldMkLst>
      </pc:sldChg>
    </pc:docChg>
  </pc:docChgLst>
  <pc:docChgLst>
    <pc:chgData name="Cody Carlson" userId="S::crc21h@fsu.edu::609fdf51-6566-48e3-9bea-493f89ab2033" providerId="AD" clId="Web-{8611CB0E-F836-271A-D13D-3CAC3DEE8070}"/>
    <pc:docChg chg="modSld">
      <pc:chgData name="Cody Carlson" userId="S::crc21h@fsu.edu::609fdf51-6566-48e3-9bea-493f89ab2033" providerId="AD" clId="Web-{8611CB0E-F836-271A-D13D-3CAC3DEE8070}" dt="2024-09-27T23:21:02.651" v="190"/>
      <pc:docMkLst>
        <pc:docMk/>
      </pc:docMkLst>
      <pc:sldChg chg="addSp delSp modSp">
        <pc:chgData name="Cody Carlson" userId="S::crc21h@fsu.edu::609fdf51-6566-48e3-9bea-493f89ab2033" providerId="AD" clId="Web-{8611CB0E-F836-271A-D13D-3CAC3DEE8070}" dt="2024-09-27T23:21:02.651" v="190"/>
        <pc:sldMkLst>
          <pc:docMk/>
          <pc:sldMk cId="1390958407" sldId="300"/>
        </pc:sldMkLst>
      </pc:sldChg>
    </pc:docChg>
  </pc:docChgLst>
  <pc:docChgLst>
    <pc:chgData name="John Baumann" userId="S::jcb20i@fsu.edu::8e96b917-5eb3-414e-83da-0805a527b9fc" providerId="AD" clId="Web-{79048DE3-1F1C-4383-D53D-94228C873C26}"/>
    <pc:docChg chg="addSld delSld modSld sldOrd modSection">
      <pc:chgData name="John Baumann" userId="S::jcb20i@fsu.edu::8e96b917-5eb3-414e-83da-0805a527b9fc" providerId="AD" clId="Web-{79048DE3-1F1C-4383-D53D-94228C873C26}" dt="2024-10-08T20:26:03.831" v="952" actId="20577"/>
      <pc:docMkLst>
        <pc:docMk/>
      </pc:docMkLst>
      <pc:sldChg chg="addSp modSp">
        <pc:chgData name="John Baumann" userId="S::jcb20i@fsu.edu::8e96b917-5eb3-414e-83da-0805a527b9fc" providerId="AD" clId="Web-{79048DE3-1F1C-4383-D53D-94228C873C26}" dt="2024-10-08T20:18:49.883" v="914" actId="14100"/>
        <pc:sldMkLst>
          <pc:docMk/>
          <pc:sldMk cId="3934060637" sldId="294"/>
        </pc:sldMkLst>
      </pc:sldChg>
      <pc:sldChg chg="modSp">
        <pc:chgData name="John Baumann" userId="S::jcb20i@fsu.edu::8e96b917-5eb3-414e-83da-0805a527b9fc" providerId="AD" clId="Web-{79048DE3-1F1C-4383-D53D-94228C873C26}" dt="2024-10-08T20:19:44.542" v="923" actId="20577"/>
        <pc:sldMkLst>
          <pc:docMk/>
          <pc:sldMk cId="3665579827" sldId="297"/>
        </pc:sldMkLst>
      </pc:sldChg>
      <pc:sldChg chg="modSp">
        <pc:chgData name="John Baumann" userId="S::jcb20i@fsu.edu::8e96b917-5eb3-414e-83da-0805a527b9fc" providerId="AD" clId="Web-{79048DE3-1F1C-4383-D53D-94228C873C26}" dt="2024-10-08T19:37:52.959" v="92" actId="20577"/>
        <pc:sldMkLst>
          <pc:docMk/>
          <pc:sldMk cId="3778548523" sldId="299"/>
        </pc:sldMkLst>
      </pc:sldChg>
      <pc:sldChg chg="modSp">
        <pc:chgData name="John Baumann" userId="S::jcb20i@fsu.edu::8e96b917-5eb3-414e-83da-0805a527b9fc" providerId="AD" clId="Web-{79048DE3-1F1C-4383-D53D-94228C873C26}" dt="2024-10-08T20:23:58.060" v="941" actId="1076"/>
        <pc:sldMkLst>
          <pc:docMk/>
          <pc:sldMk cId="281931728" sldId="316"/>
        </pc:sldMkLst>
      </pc:sldChg>
      <pc:sldChg chg="modSp del addAnim delAnim">
        <pc:chgData name="John Baumann" userId="S::jcb20i@fsu.edu::8e96b917-5eb3-414e-83da-0805a527b9fc" providerId="AD" clId="Web-{79048DE3-1F1C-4383-D53D-94228C873C26}" dt="2024-10-08T20:11:07.568" v="701"/>
        <pc:sldMkLst>
          <pc:docMk/>
          <pc:sldMk cId="2990350330" sldId="317"/>
        </pc:sldMkLst>
      </pc:sldChg>
      <pc:sldChg chg="modSp">
        <pc:chgData name="John Baumann" userId="S::jcb20i@fsu.edu::8e96b917-5eb3-414e-83da-0805a527b9fc" providerId="AD" clId="Web-{79048DE3-1F1C-4383-D53D-94228C873C26}" dt="2024-10-08T20:26:03.831" v="952" actId="20577"/>
        <pc:sldMkLst>
          <pc:docMk/>
          <pc:sldMk cId="2047394717" sldId="319"/>
        </pc:sldMkLst>
      </pc:sldChg>
      <pc:sldChg chg="modSp new">
        <pc:chgData name="John Baumann" userId="S::jcb20i@fsu.edu::8e96b917-5eb3-414e-83da-0805a527b9fc" providerId="AD" clId="Web-{79048DE3-1F1C-4383-D53D-94228C873C26}" dt="2024-10-08T20:21:11.483" v="932" actId="20577"/>
        <pc:sldMkLst>
          <pc:docMk/>
          <pc:sldMk cId="1188301530" sldId="320"/>
        </pc:sldMkLst>
      </pc:sldChg>
      <pc:sldChg chg="delSp modSp add replId">
        <pc:chgData name="John Baumann" userId="S::jcb20i@fsu.edu::8e96b917-5eb3-414e-83da-0805a527b9fc" providerId="AD" clId="Web-{79048DE3-1F1C-4383-D53D-94228C873C26}" dt="2024-10-08T19:43:25.753" v="121" actId="20577"/>
        <pc:sldMkLst>
          <pc:docMk/>
          <pc:sldMk cId="2577166943" sldId="321"/>
        </pc:sldMkLst>
      </pc:sldChg>
      <pc:sldChg chg="modSp add ord replId">
        <pc:chgData name="John Baumann" userId="S::jcb20i@fsu.edu::8e96b917-5eb3-414e-83da-0805a527b9fc" providerId="AD" clId="Web-{79048DE3-1F1C-4383-D53D-94228C873C26}" dt="2024-10-08T20:18:09.507" v="910" actId="20577"/>
        <pc:sldMkLst>
          <pc:docMk/>
          <pc:sldMk cId="3753559650" sldId="322"/>
        </pc:sldMkLst>
      </pc:sldChg>
      <pc:sldChg chg="modSp add ord replId">
        <pc:chgData name="John Baumann" userId="S::jcb20i@fsu.edu::8e96b917-5eb3-414e-83da-0805a527b9fc" providerId="AD" clId="Web-{79048DE3-1F1C-4383-D53D-94228C873C26}" dt="2024-10-08T20:24:47.406" v="942"/>
        <pc:sldMkLst>
          <pc:docMk/>
          <pc:sldMk cId="2500924537" sldId="324"/>
        </pc:sldMkLst>
      </pc:sldChg>
    </pc:docChg>
  </pc:docChgLst>
  <pc:docChgLst>
    <pc:chgData name="John Baumann" userId="S::jcb20i@fsu.edu::8e96b917-5eb3-414e-83da-0805a527b9fc" providerId="AD" clId="Web-{0FD6D2A6-C2E3-1CE2-D0F3-BC2F1517BDEA}"/>
    <pc:docChg chg="addSld delSld modSld sldOrd modSection">
      <pc:chgData name="John Baumann" userId="S::jcb20i@fsu.edu::8e96b917-5eb3-414e-83da-0805a527b9fc" providerId="AD" clId="Web-{0FD6D2A6-C2E3-1CE2-D0F3-BC2F1517BDEA}" dt="2025-01-16T22:30:18.938" v="153" actId="20577"/>
      <pc:docMkLst>
        <pc:docMk/>
      </pc:docMkLst>
      <pc:sldChg chg="modSp ord">
        <pc:chgData name="John Baumann" userId="S::jcb20i@fsu.edu::8e96b917-5eb3-414e-83da-0805a527b9fc" providerId="AD" clId="Web-{0FD6D2A6-C2E3-1CE2-D0F3-BC2F1517BDEA}" dt="2025-01-16T22:30:18.938" v="153" actId="20577"/>
        <pc:sldMkLst>
          <pc:docMk/>
          <pc:sldMk cId="1265577860" sldId="372"/>
        </pc:sldMkLst>
        <pc:spChg chg="mod">
          <ac:chgData name="John Baumann" userId="S::jcb20i@fsu.edu::8e96b917-5eb3-414e-83da-0805a527b9fc" providerId="AD" clId="Web-{0FD6D2A6-C2E3-1CE2-D0F3-BC2F1517BDEA}" dt="2025-01-16T22:30:18.938" v="153" actId="20577"/>
          <ac:spMkLst>
            <pc:docMk/>
            <pc:sldMk cId="1265577860" sldId="372"/>
            <ac:spMk id="14" creationId="{F3AF9A2C-45A5-3049-D72D-1A076D27C857}"/>
          </ac:spMkLst>
        </pc:spChg>
      </pc:sldChg>
      <pc:sldChg chg="addSp delSp modSp">
        <pc:chgData name="John Baumann" userId="S::jcb20i@fsu.edu::8e96b917-5eb3-414e-83da-0805a527b9fc" providerId="AD" clId="Web-{0FD6D2A6-C2E3-1CE2-D0F3-BC2F1517BDEA}" dt="2025-01-16T22:22:15.875" v="74" actId="20577"/>
        <pc:sldMkLst>
          <pc:docMk/>
          <pc:sldMk cId="3131390581" sldId="373"/>
        </pc:sldMkLst>
        <pc:spChg chg="mod">
          <ac:chgData name="John Baumann" userId="S::jcb20i@fsu.edu::8e96b917-5eb3-414e-83da-0805a527b9fc" providerId="AD" clId="Web-{0FD6D2A6-C2E3-1CE2-D0F3-BC2F1517BDEA}" dt="2025-01-16T22:22:15.875" v="74" actId="20577"/>
          <ac:spMkLst>
            <pc:docMk/>
            <pc:sldMk cId="3131390581" sldId="373"/>
            <ac:spMk id="2" creationId="{32B00577-8B84-F76C-3D41-2CD0A3A61050}"/>
          </ac:spMkLst>
        </pc:spChg>
      </pc:sldChg>
      <pc:sldChg chg="del">
        <pc:chgData name="John Baumann" userId="S::jcb20i@fsu.edu::8e96b917-5eb3-414e-83da-0805a527b9fc" providerId="AD" clId="Web-{0FD6D2A6-C2E3-1CE2-D0F3-BC2F1517BDEA}" dt="2025-01-16T22:13:23.762" v="34"/>
        <pc:sldMkLst>
          <pc:docMk/>
          <pc:sldMk cId="285178807" sldId="374"/>
        </pc:sldMkLst>
      </pc:sldChg>
      <pc:sldChg chg="modSp">
        <pc:chgData name="John Baumann" userId="S::jcb20i@fsu.edu::8e96b917-5eb3-414e-83da-0805a527b9fc" providerId="AD" clId="Web-{0FD6D2A6-C2E3-1CE2-D0F3-BC2F1517BDEA}" dt="2025-01-16T22:18:20.079" v="52"/>
        <pc:sldMkLst>
          <pc:docMk/>
          <pc:sldMk cId="1023147261" sldId="377"/>
        </pc:sldMkLst>
        <pc:picChg chg="mod">
          <ac:chgData name="John Baumann" userId="S::jcb20i@fsu.edu::8e96b917-5eb3-414e-83da-0805a527b9fc" providerId="AD" clId="Web-{0FD6D2A6-C2E3-1CE2-D0F3-BC2F1517BDEA}" dt="2025-01-16T22:18:20.079" v="52"/>
          <ac:picMkLst>
            <pc:docMk/>
            <pc:sldMk cId="1023147261" sldId="377"/>
            <ac:picMk id="10" creationId="{B878F43D-3509-E3D6-EB58-615173F9EAB2}"/>
          </ac:picMkLst>
        </pc:picChg>
      </pc:sldChg>
      <pc:sldChg chg="modSp">
        <pc:chgData name="John Baumann" userId="S::jcb20i@fsu.edu::8e96b917-5eb3-414e-83da-0805a527b9fc" providerId="AD" clId="Web-{0FD6D2A6-C2E3-1CE2-D0F3-BC2F1517BDEA}" dt="2025-01-16T22:18:40.955" v="55"/>
        <pc:sldMkLst>
          <pc:docMk/>
          <pc:sldMk cId="1026631382" sldId="378"/>
        </pc:sldMkLst>
        <pc:picChg chg="mod">
          <ac:chgData name="John Baumann" userId="S::jcb20i@fsu.edu::8e96b917-5eb3-414e-83da-0805a527b9fc" providerId="AD" clId="Web-{0FD6D2A6-C2E3-1CE2-D0F3-BC2F1517BDEA}" dt="2025-01-16T22:18:40.955" v="55"/>
          <ac:picMkLst>
            <pc:docMk/>
            <pc:sldMk cId="1026631382" sldId="378"/>
            <ac:picMk id="8" creationId="{EB4AE66D-5FA1-966F-B43A-4D0378A62521}"/>
          </ac:picMkLst>
        </pc:picChg>
      </pc:sldChg>
      <pc:sldChg chg="addSp delSp modSp">
        <pc:chgData name="John Baumann" userId="S::jcb20i@fsu.edu::8e96b917-5eb3-414e-83da-0805a527b9fc" providerId="AD" clId="Web-{0FD6D2A6-C2E3-1CE2-D0F3-BC2F1517BDEA}" dt="2025-01-16T22:16:52.729" v="48" actId="1076"/>
        <pc:sldMkLst>
          <pc:docMk/>
          <pc:sldMk cId="2558003622" sldId="379"/>
        </pc:sldMkLst>
        <pc:spChg chg="mod">
          <ac:chgData name="John Baumann" userId="S::jcb20i@fsu.edu::8e96b917-5eb3-414e-83da-0805a527b9fc" providerId="AD" clId="Web-{0FD6D2A6-C2E3-1CE2-D0F3-BC2F1517BDEA}" dt="2025-01-16T22:06:34.767" v="21"/>
          <ac:spMkLst>
            <pc:docMk/>
            <pc:sldMk cId="2558003622" sldId="379"/>
            <ac:spMk id="10" creationId="{79222F98-927A-3BA5-2343-AD5E1AA10FB0}"/>
          </ac:spMkLst>
        </pc:spChg>
        <pc:spChg chg="mod">
          <ac:chgData name="John Baumann" userId="S::jcb20i@fsu.edu::8e96b917-5eb3-414e-83da-0805a527b9fc" providerId="AD" clId="Web-{0FD6D2A6-C2E3-1CE2-D0F3-BC2F1517BDEA}" dt="2025-01-16T22:06:34.767" v="22"/>
          <ac:spMkLst>
            <pc:docMk/>
            <pc:sldMk cId="2558003622" sldId="379"/>
            <ac:spMk id="12" creationId="{B74D23D4-DA0C-3EA7-BB66-A2FFC6B266AF}"/>
          </ac:spMkLst>
        </pc:spChg>
        <pc:spChg chg="mod">
          <ac:chgData name="John Baumann" userId="S::jcb20i@fsu.edu::8e96b917-5eb3-414e-83da-0805a527b9fc" providerId="AD" clId="Web-{0FD6D2A6-C2E3-1CE2-D0F3-BC2F1517BDEA}" dt="2025-01-16T22:06:34.767" v="23"/>
          <ac:spMkLst>
            <pc:docMk/>
            <pc:sldMk cId="2558003622" sldId="379"/>
            <ac:spMk id="13" creationId="{A7756ACA-17F6-D220-6FDE-D818117BBA54}"/>
          </ac:spMkLst>
        </pc:spChg>
        <pc:spChg chg="mod">
          <ac:chgData name="John Baumann" userId="S::jcb20i@fsu.edu::8e96b917-5eb3-414e-83da-0805a527b9fc" providerId="AD" clId="Web-{0FD6D2A6-C2E3-1CE2-D0F3-BC2F1517BDEA}" dt="2025-01-16T22:06:34.767" v="24"/>
          <ac:spMkLst>
            <pc:docMk/>
            <pc:sldMk cId="2558003622" sldId="379"/>
            <ac:spMk id="14" creationId="{4F2FFE24-10FD-59EB-2DFF-9E45BC66C9B4}"/>
          </ac:spMkLst>
        </pc:spChg>
        <pc:spChg chg="mod">
          <ac:chgData name="John Baumann" userId="S::jcb20i@fsu.edu::8e96b917-5eb3-414e-83da-0805a527b9fc" providerId="AD" clId="Web-{0FD6D2A6-C2E3-1CE2-D0F3-BC2F1517BDEA}" dt="2025-01-16T22:16:52.729" v="47" actId="1076"/>
          <ac:spMkLst>
            <pc:docMk/>
            <pc:sldMk cId="2558003622" sldId="379"/>
            <ac:spMk id="15" creationId="{F0AC2EF9-4DC7-01CB-A157-58E03A57D083}"/>
          </ac:spMkLst>
        </pc:spChg>
        <pc:spChg chg="mod">
          <ac:chgData name="John Baumann" userId="S::jcb20i@fsu.edu::8e96b917-5eb3-414e-83da-0805a527b9fc" providerId="AD" clId="Web-{0FD6D2A6-C2E3-1CE2-D0F3-BC2F1517BDEA}" dt="2025-01-16T22:16:52.729" v="48" actId="1076"/>
          <ac:spMkLst>
            <pc:docMk/>
            <pc:sldMk cId="2558003622" sldId="379"/>
            <ac:spMk id="20" creationId="{05FD4B4C-D0E0-B22D-3C47-C467AED5F092}"/>
          </ac:spMkLst>
        </pc:spChg>
      </pc:sldChg>
      <pc:sldChg chg="modSp">
        <pc:chgData name="John Baumann" userId="S::jcb20i@fsu.edu::8e96b917-5eb3-414e-83da-0805a527b9fc" providerId="AD" clId="Web-{0FD6D2A6-C2E3-1CE2-D0F3-BC2F1517BDEA}" dt="2025-01-16T22:16:28.196" v="46" actId="1076"/>
        <pc:sldMkLst>
          <pc:docMk/>
          <pc:sldMk cId="3707419983" sldId="380"/>
        </pc:sldMkLst>
        <pc:spChg chg="mod">
          <ac:chgData name="John Baumann" userId="S::jcb20i@fsu.edu::8e96b917-5eb3-414e-83da-0805a527b9fc" providerId="AD" clId="Web-{0FD6D2A6-C2E3-1CE2-D0F3-BC2F1517BDEA}" dt="2025-01-16T22:16:28.196" v="46" actId="1076"/>
          <ac:spMkLst>
            <pc:docMk/>
            <pc:sldMk cId="3707419983" sldId="380"/>
            <ac:spMk id="7" creationId="{315D7A21-9AB4-4E0E-6E72-FAC764FAA300}"/>
          </ac:spMkLst>
        </pc:spChg>
        <pc:spChg chg="mod">
          <ac:chgData name="John Baumann" userId="S::jcb20i@fsu.edu::8e96b917-5eb3-414e-83da-0805a527b9fc" providerId="AD" clId="Web-{0FD6D2A6-C2E3-1CE2-D0F3-BC2F1517BDEA}" dt="2025-01-16T22:07:01.300" v="29"/>
          <ac:spMkLst>
            <pc:docMk/>
            <pc:sldMk cId="3707419983" sldId="380"/>
            <ac:spMk id="12" creationId="{287E211C-CD58-91E6-FF2A-E860B9479E0B}"/>
          </ac:spMkLst>
        </pc:spChg>
        <pc:spChg chg="mod">
          <ac:chgData name="John Baumann" userId="S::jcb20i@fsu.edu::8e96b917-5eb3-414e-83da-0805a527b9fc" providerId="AD" clId="Web-{0FD6D2A6-C2E3-1CE2-D0F3-BC2F1517BDEA}" dt="2025-01-16T22:07:01.300" v="30"/>
          <ac:spMkLst>
            <pc:docMk/>
            <pc:sldMk cId="3707419983" sldId="380"/>
            <ac:spMk id="14" creationId="{D3822E04-F049-D718-0222-CF41CE74D0AB}"/>
          </ac:spMkLst>
        </pc:spChg>
        <pc:spChg chg="mod">
          <ac:chgData name="John Baumann" userId="S::jcb20i@fsu.edu::8e96b917-5eb3-414e-83da-0805a527b9fc" providerId="AD" clId="Web-{0FD6D2A6-C2E3-1CE2-D0F3-BC2F1517BDEA}" dt="2025-01-16T22:16:28.196" v="45" actId="1076"/>
          <ac:spMkLst>
            <pc:docMk/>
            <pc:sldMk cId="3707419983" sldId="380"/>
            <ac:spMk id="16" creationId="{4CDE304D-6E9C-9664-017B-1B63B208682A}"/>
          </ac:spMkLst>
        </pc:spChg>
      </pc:sldChg>
      <pc:sldChg chg="modSp">
        <pc:chgData name="John Baumann" userId="S::jcb20i@fsu.edu::8e96b917-5eb3-414e-83da-0805a527b9fc" providerId="AD" clId="Web-{0FD6D2A6-C2E3-1CE2-D0F3-BC2F1517BDEA}" dt="2025-01-16T22:06:53.971" v="28"/>
        <pc:sldMkLst>
          <pc:docMk/>
          <pc:sldMk cId="1004166996" sldId="381"/>
        </pc:sldMkLst>
        <pc:spChg chg="mod">
          <ac:chgData name="John Baumann" userId="S::jcb20i@fsu.edu::8e96b917-5eb3-414e-83da-0805a527b9fc" providerId="AD" clId="Web-{0FD6D2A6-C2E3-1CE2-D0F3-BC2F1517BDEA}" dt="2025-01-16T22:06:53.956" v="27"/>
          <ac:spMkLst>
            <pc:docMk/>
            <pc:sldMk cId="1004166996" sldId="381"/>
            <ac:spMk id="2" creationId="{287CE4B5-C4C9-2FDE-C6BE-16A5FBF01621}"/>
          </ac:spMkLst>
        </pc:spChg>
        <pc:spChg chg="mod">
          <ac:chgData name="John Baumann" userId="S::jcb20i@fsu.edu::8e96b917-5eb3-414e-83da-0805a527b9fc" providerId="AD" clId="Web-{0FD6D2A6-C2E3-1CE2-D0F3-BC2F1517BDEA}" dt="2025-01-16T22:06:53.971" v="28"/>
          <ac:spMkLst>
            <pc:docMk/>
            <pc:sldMk cId="1004166996" sldId="381"/>
            <ac:spMk id="9" creationId="{37FCDF76-D1E5-56C5-ECD5-81D970B36FE4}"/>
          </ac:spMkLst>
        </pc:spChg>
      </pc:sldChg>
      <pc:sldChg chg="addSp delSp modSp">
        <pc:chgData name="John Baumann" userId="S::jcb20i@fsu.edu::8e96b917-5eb3-414e-83da-0805a527b9fc" providerId="AD" clId="Web-{0FD6D2A6-C2E3-1CE2-D0F3-BC2F1517BDEA}" dt="2025-01-16T22:28:39.947" v="135"/>
        <pc:sldMkLst>
          <pc:docMk/>
          <pc:sldMk cId="379289997" sldId="386"/>
        </pc:sldMkLst>
        <pc:spChg chg="mod">
          <ac:chgData name="John Baumann" userId="S::jcb20i@fsu.edu::8e96b917-5eb3-414e-83da-0805a527b9fc" providerId="AD" clId="Web-{0FD6D2A6-C2E3-1CE2-D0F3-BC2F1517BDEA}" dt="2025-01-16T22:26:30.376" v="115" actId="20577"/>
          <ac:spMkLst>
            <pc:docMk/>
            <pc:sldMk cId="379289997" sldId="386"/>
            <ac:spMk id="5" creationId="{92D50957-E26D-8C30-0C63-02C9EFA41AF4}"/>
          </ac:spMkLst>
        </pc:spChg>
        <pc:picChg chg="add mod ord">
          <ac:chgData name="John Baumann" userId="S::jcb20i@fsu.edu::8e96b917-5eb3-414e-83da-0805a527b9fc" providerId="AD" clId="Web-{0FD6D2A6-C2E3-1CE2-D0F3-BC2F1517BDEA}" dt="2025-01-16T22:21:56.530" v="72" actId="1076"/>
          <ac:picMkLst>
            <pc:docMk/>
            <pc:sldMk cId="379289997" sldId="386"/>
            <ac:picMk id="7" creationId="{012FAB04-CA96-FF1A-4C24-E85C1DD4EEA8}"/>
          </ac:picMkLst>
        </pc:picChg>
        <pc:picChg chg="mod">
          <ac:chgData name="John Baumann" userId="S::jcb20i@fsu.edu::8e96b917-5eb3-414e-83da-0805a527b9fc" providerId="AD" clId="Web-{0FD6D2A6-C2E3-1CE2-D0F3-BC2F1517BDEA}" dt="2025-01-16T22:21:54.639" v="70" actId="1076"/>
          <ac:picMkLst>
            <pc:docMk/>
            <pc:sldMk cId="379289997" sldId="386"/>
            <ac:picMk id="8" creationId="{13723F68-0C9E-B386-A26F-D4C39C0EDEB1}"/>
          </ac:picMkLst>
        </pc:picChg>
        <pc:picChg chg="add mod">
          <ac:chgData name="John Baumann" userId="S::jcb20i@fsu.edu::8e96b917-5eb3-414e-83da-0805a527b9fc" providerId="AD" clId="Web-{0FD6D2A6-C2E3-1CE2-D0F3-BC2F1517BDEA}" dt="2025-01-16T22:23:22.801" v="83" actId="1076"/>
          <ac:picMkLst>
            <pc:docMk/>
            <pc:sldMk cId="379289997" sldId="386"/>
            <ac:picMk id="9" creationId="{9CCE6FCA-2EB6-98D8-628D-A2BA1D2D80E4}"/>
          </ac:picMkLst>
        </pc:picChg>
        <pc:picChg chg="add mod">
          <ac:chgData name="John Baumann" userId="S::jcb20i@fsu.edu::8e96b917-5eb3-414e-83da-0805a527b9fc" providerId="AD" clId="Web-{0FD6D2A6-C2E3-1CE2-D0F3-BC2F1517BDEA}" dt="2025-01-16T22:23:16.645" v="82" actId="1076"/>
          <ac:picMkLst>
            <pc:docMk/>
            <pc:sldMk cId="379289997" sldId="386"/>
            <ac:picMk id="10" creationId="{4BD57291-7ABF-B490-48C7-AF92171A2B9C}"/>
          </ac:picMkLst>
        </pc:picChg>
        <pc:picChg chg="add mod">
          <ac:chgData name="John Baumann" userId="S::jcb20i@fsu.edu::8e96b917-5eb3-414e-83da-0805a527b9fc" providerId="AD" clId="Web-{0FD6D2A6-C2E3-1CE2-D0F3-BC2F1517BDEA}" dt="2025-01-16T22:25:24.012" v="102" actId="1076"/>
          <ac:picMkLst>
            <pc:docMk/>
            <pc:sldMk cId="379289997" sldId="386"/>
            <ac:picMk id="11" creationId="{789E9026-2C46-84CB-3162-187686FB9372}"/>
          </ac:picMkLst>
        </pc:picChg>
      </pc:sldChg>
      <pc:sldChg chg="add del replId">
        <pc:chgData name="John Baumann" userId="S::jcb20i@fsu.edu::8e96b917-5eb3-414e-83da-0805a527b9fc" providerId="AD" clId="Web-{0FD6D2A6-C2E3-1CE2-D0F3-BC2F1517BDEA}" dt="2025-01-16T22:26:41.814" v="117"/>
        <pc:sldMkLst>
          <pc:docMk/>
          <pc:sldMk cId="3285553499" sldId="387"/>
        </pc:sldMkLst>
      </pc:sldChg>
    </pc:docChg>
  </pc:docChgLst>
  <pc:docChgLst>
    <pc:chgData name="Megan Jadush" userId="S::mmj20bd@fsu.edu::f366f1ef-3374-422c-a9df-d35b78e451a8" providerId="AD" clId="Web-{AB20B171-1D13-AC21-55DA-BA0B289DC667}"/>
    <pc:docChg chg="addSld delSld modSection">
      <pc:chgData name="Megan Jadush" userId="S::mmj20bd@fsu.edu::f366f1ef-3374-422c-a9df-d35b78e451a8" providerId="AD" clId="Web-{AB20B171-1D13-AC21-55DA-BA0B289DC667}" dt="2025-01-20T23:31:21.698" v="1"/>
      <pc:docMkLst>
        <pc:docMk/>
      </pc:docMkLst>
      <pc:sldChg chg="new del">
        <pc:chgData name="Megan Jadush" userId="S::mmj20bd@fsu.edu::f366f1ef-3374-422c-a9df-d35b78e451a8" providerId="AD" clId="Web-{AB20B171-1D13-AC21-55DA-BA0B289DC667}" dt="2025-01-20T23:31:21.698" v="1"/>
        <pc:sldMkLst>
          <pc:docMk/>
          <pc:sldMk cId="2486872391" sldId="387"/>
        </pc:sldMkLst>
      </pc:sldChg>
    </pc:docChg>
  </pc:docChgLst>
  <pc:docChgLst>
    <pc:chgData name="John Baumann" userId="S::jcb20i@fsu.edu::8e96b917-5eb3-414e-83da-0805a527b9fc" providerId="AD" clId="Web-{088F6960-6676-4615-63ED-D2E3084C09BC}"/>
    <pc:docChg chg="delSld modSld modSection">
      <pc:chgData name="John Baumann" userId="S::jcb20i@fsu.edu::8e96b917-5eb3-414e-83da-0805a527b9fc" providerId="AD" clId="Web-{088F6960-6676-4615-63ED-D2E3084C09BC}" dt="2025-01-14T21:55:44.978" v="476" actId="1076"/>
      <pc:docMkLst>
        <pc:docMk/>
      </pc:docMkLst>
      <pc:sldChg chg="modSp">
        <pc:chgData name="John Baumann" userId="S::jcb20i@fsu.edu::8e96b917-5eb3-414e-83da-0805a527b9fc" providerId="AD" clId="Web-{088F6960-6676-4615-63ED-D2E3084C09BC}" dt="2025-01-14T21:03:51.717" v="229" actId="20577"/>
        <pc:sldMkLst>
          <pc:docMk/>
          <pc:sldMk cId="3665579827" sldId="297"/>
        </pc:sldMkLst>
        <pc:spChg chg="mod">
          <ac:chgData name="John Baumann" userId="S::jcb20i@fsu.edu::8e96b917-5eb3-414e-83da-0805a527b9fc" providerId="AD" clId="Web-{088F6960-6676-4615-63ED-D2E3084C09BC}" dt="2025-01-14T21:03:44.779" v="228" actId="20577"/>
          <ac:spMkLst>
            <pc:docMk/>
            <pc:sldMk cId="3665579827" sldId="297"/>
            <ac:spMk id="784" creationId="{3032A007-F6E0-3698-9725-5C2AECA5272B}"/>
          </ac:spMkLst>
        </pc:spChg>
        <pc:spChg chg="mod">
          <ac:chgData name="John Baumann" userId="S::jcb20i@fsu.edu::8e96b917-5eb3-414e-83da-0805a527b9fc" providerId="AD" clId="Web-{088F6960-6676-4615-63ED-D2E3084C09BC}" dt="2025-01-14T21:01:31.478" v="88" actId="20577"/>
          <ac:spMkLst>
            <pc:docMk/>
            <pc:sldMk cId="3665579827" sldId="297"/>
            <ac:spMk id="786" creationId="{8E5CFB78-C89D-F04C-F29E-883ECF3875BB}"/>
          </ac:spMkLst>
        </pc:spChg>
        <pc:spChg chg="mod">
          <ac:chgData name="John Baumann" userId="S::jcb20i@fsu.edu::8e96b917-5eb3-414e-83da-0805a527b9fc" providerId="AD" clId="Web-{088F6960-6676-4615-63ED-D2E3084C09BC}" dt="2025-01-14T21:03:51.717" v="229" actId="20577"/>
          <ac:spMkLst>
            <pc:docMk/>
            <pc:sldMk cId="3665579827" sldId="297"/>
            <ac:spMk id="787" creationId="{4973BE66-203A-06F8-3904-E6B273967183}"/>
          </ac:spMkLst>
        </pc:spChg>
        <pc:spChg chg="mod">
          <ac:chgData name="John Baumann" userId="S::jcb20i@fsu.edu::8e96b917-5eb3-414e-83da-0805a527b9fc" providerId="AD" clId="Web-{088F6960-6676-4615-63ED-D2E3084C09BC}" dt="2025-01-14T21:02:53.949" v="159" actId="20577"/>
          <ac:spMkLst>
            <pc:docMk/>
            <pc:sldMk cId="3665579827" sldId="297"/>
            <ac:spMk id="788" creationId="{26FA9F8E-9FE5-6E1E-B405-C00A379CE1F5}"/>
          </ac:spMkLst>
        </pc:spChg>
      </pc:sldChg>
      <pc:sldChg chg="addSp modSp">
        <pc:chgData name="John Baumann" userId="S::jcb20i@fsu.edu::8e96b917-5eb3-414e-83da-0805a527b9fc" providerId="AD" clId="Web-{088F6960-6676-4615-63ED-D2E3084C09BC}" dt="2025-01-14T21:04:58.875" v="233" actId="1076"/>
        <pc:sldMkLst>
          <pc:docMk/>
          <pc:sldMk cId="3778548523" sldId="299"/>
        </pc:sldMkLst>
        <pc:spChg chg="add mod">
          <ac:chgData name="John Baumann" userId="S::jcb20i@fsu.edu::8e96b917-5eb3-414e-83da-0805a527b9fc" providerId="AD" clId="Web-{088F6960-6676-4615-63ED-D2E3084C09BC}" dt="2025-01-14T21:04:49.672" v="232" actId="1076"/>
          <ac:spMkLst>
            <pc:docMk/>
            <pc:sldMk cId="3778548523" sldId="299"/>
            <ac:spMk id="3" creationId="{2A4320BA-44B0-16CF-0F36-E8C227E12890}"/>
          </ac:spMkLst>
        </pc:spChg>
        <pc:picChg chg="add mod">
          <ac:chgData name="John Baumann" userId="S::jcb20i@fsu.edu::8e96b917-5eb3-414e-83da-0805a527b9fc" providerId="AD" clId="Web-{088F6960-6676-4615-63ED-D2E3084C09BC}" dt="2025-01-14T21:04:58.875" v="233" actId="1076"/>
          <ac:picMkLst>
            <pc:docMk/>
            <pc:sldMk cId="3778548523" sldId="299"/>
            <ac:picMk id="9" creationId="{15E813DD-D85B-B6A3-D546-B4A73FE74DE6}"/>
          </ac:picMkLst>
        </pc:picChg>
      </pc:sldChg>
      <pc:sldChg chg="del">
        <pc:chgData name="John Baumann" userId="S::jcb20i@fsu.edu::8e96b917-5eb3-414e-83da-0805a527b9fc" providerId="AD" clId="Web-{088F6960-6676-4615-63ED-D2E3084C09BC}" dt="2025-01-14T21:05:11.157" v="234"/>
        <pc:sldMkLst>
          <pc:docMk/>
          <pc:sldMk cId="2577166943" sldId="321"/>
        </pc:sldMkLst>
      </pc:sldChg>
      <pc:sldChg chg="addSp delSp modSp">
        <pc:chgData name="John Baumann" userId="S::jcb20i@fsu.edu::8e96b917-5eb3-414e-83da-0805a527b9fc" providerId="AD" clId="Web-{088F6960-6676-4615-63ED-D2E3084C09BC}" dt="2025-01-14T21:55:31.337" v="474" actId="20577"/>
        <pc:sldMkLst>
          <pc:docMk/>
          <pc:sldMk cId="1265577860" sldId="372"/>
        </pc:sldMkLst>
        <pc:spChg chg="mod">
          <ac:chgData name="John Baumann" userId="S::jcb20i@fsu.edu::8e96b917-5eb3-414e-83da-0805a527b9fc" providerId="AD" clId="Web-{088F6960-6676-4615-63ED-D2E3084C09BC}" dt="2025-01-14T21:55:31.337" v="474" actId="20577"/>
          <ac:spMkLst>
            <pc:docMk/>
            <pc:sldMk cId="1265577860" sldId="372"/>
            <ac:spMk id="9" creationId="{377C663E-35B8-C3F1-DCDA-BCC5406EC8E9}"/>
          </ac:spMkLst>
        </pc:spChg>
        <pc:spChg chg="mod">
          <ac:chgData name="John Baumann" userId="S::jcb20i@fsu.edu::8e96b917-5eb3-414e-83da-0805a527b9fc" providerId="AD" clId="Web-{088F6960-6676-4615-63ED-D2E3084C09BC}" dt="2025-01-14T21:16:56.025" v="349" actId="20577"/>
          <ac:spMkLst>
            <pc:docMk/>
            <pc:sldMk cId="1265577860" sldId="372"/>
            <ac:spMk id="12" creationId="{77D18674-2E7F-5137-E325-91E4694703D2}"/>
          </ac:spMkLst>
        </pc:spChg>
        <pc:spChg chg="mod">
          <ac:chgData name="John Baumann" userId="S::jcb20i@fsu.edu::8e96b917-5eb3-414e-83da-0805a527b9fc" providerId="AD" clId="Web-{088F6960-6676-4615-63ED-D2E3084C09BC}" dt="2025-01-14T21:16:30.336" v="326" actId="20577"/>
          <ac:spMkLst>
            <pc:docMk/>
            <pc:sldMk cId="1265577860" sldId="372"/>
            <ac:spMk id="40" creationId="{D5A816D7-FCF6-4A4D-C9D8-BEE49383C95B}"/>
          </ac:spMkLst>
        </pc:spChg>
        <pc:spChg chg="add del mod">
          <ac:chgData name="John Baumann" userId="S::jcb20i@fsu.edu::8e96b917-5eb3-414e-83da-0805a527b9fc" providerId="AD" clId="Web-{088F6960-6676-4615-63ED-D2E3084C09BC}" dt="2025-01-14T21:17:05.853" v="351" actId="20577"/>
          <ac:spMkLst>
            <pc:docMk/>
            <pc:sldMk cId="1265577860" sldId="372"/>
            <ac:spMk id="44" creationId="{05889116-F2A9-5D90-ED17-3D704A635CBF}"/>
          </ac:spMkLst>
        </pc:spChg>
      </pc:sldChg>
      <pc:sldChg chg="modSp">
        <pc:chgData name="John Baumann" userId="S::jcb20i@fsu.edu::8e96b917-5eb3-414e-83da-0805a527b9fc" providerId="AD" clId="Web-{088F6960-6676-4615-63ED-D2E3084C09BC}" dt="2025-01-14T21:55:44.978" v="476" actId="1076"/>
        <pc:sldMkLst>
          <pc:docMk/>
          <pc:sldMk cId="705911496" sldId="375"/>
        </pc:sldMkLst>
        <pc:spChg chg="mod">
          <ac:chgData name="John Baumann" userId="S::jcb20i@fsu.edu::8e96b917-5eb3-414e-83da-0805a527b9fc" providerId="AD" clId="Web-{088F6960-6676-4615-63ED-D2E3084C09BC}" dt="2025-01-14T21:55:44.962" v="475" actId="1076"/>
          <ac:spMkLst>
            <pc:docMk/>
            <pc:sldMk cId="705911496" sldId="375"/>
            <ac:spMk id="10" creationId="{87AD8CD5-4273-CC72-57BE-67E4FB085659}"/>
          </ac:spMkLst>
        </pc:spChg>
        <pc:spChg chg="mod">
          <ac:chgData name="John Baumann" userId="S::jcb20i@fsu.edu::8e96b917-5eb3-414e-83da-0805a527b9fc" providerId="AD" clId="Web-{088F6960-6676-4615-63ED-D2E3084C09BC}" dt="2025-01-14T21:55:44.978" v="476" actId="1076"/>
          <ac:spMkLst>
            <pc:docMk/>
            <pc:sldMk cId="705911496" sldId="375"/>
            <ac:spMk id="15" creationId="{35111F93-2C83-790D-29DC-F7C43CB63E8D}"/>
          </ac:spMkLst>
        </pc:spChg>
      </pc:sldChg>
    </pc:docChg>
  </pc:docChgLst>
  <pc:docChgLst>
    <pc:chgData name="John Baumann" userId="S::jcb20i@fsu.edu::8e96b917-5eb3-414e-83da-0805a527b9fc" providerId="AD" clId="Web-{175EF2F5-6976-D3D2-E69D-D296D7E962DC}"/>
    <pc:docChg chg="modSld sldOrd">
      <pc:chgData name="John Baumann" userId="S::jcb20i@fsu.edu::8e96b917-5eb3-414e-83da-0805a527b9fc" providerId="AD" clId="Web-{175EF2F5-6976-D3D2-E69D-D296D7E962DC}" dt="2024-10-08T17:57:10.634" v="35"/>
      <pc:docMkLst>
        <pc:docMk/>
      </pc:docMkLst>
      <pc:sldChg chg="ord">
        <pc:chgData name="John Baumann" userId="S::jcb20i@fsu.edu::8e96b917-5eb3-414e-83da-0805a527b9fc" providerId="AD" clId="Web-{175EF2F5-6976-D3D2-E69D-D296D7E962DC}" dt="2024-10-08T17:56:42.853" v="34"/>
        <pc:sldMkLst>
          <pc:docMk/>
          <pc:sldMk cId="142956665" sldId="293"/>
        </pc:sldMkLst>
      </pc:sldChg>
      <pc:sldChg chg="modSp">
        <pc:chgData name="John Baumann" userId="S::jcb20i@fsu.edu::8e96b917-5eb3-414e-83da-0805a527b9fc" providerId="AD" clId="Web-{175EF2F5-6976-D3D2-E69D-D296D7E962DC}" dt="2024-10-08T17:53:57.291" v="7" actId="20577"/>
        <pc:sldMkLst>
          <pc:docMk/>
          <pc:sldMk cId="1852048602" sldId="296"/>
        </pc:sldMkLst>
      </pc:sldChg>
      <pc:sldChg chg="modSp">
        <pc:chgData name="John Baumann" userId="S::jcb20i@fsu.edu::8e96b917-5eb3-414e-83da-0805a527b9fc" providerId="AD" clId="Web-{175EF2F5-6976-D3D2-E69D-D296D7E962DC}" dt="2024-10-08T17:54:16.354" v="21" actId="14100"/>
        <pc:sldMkLst>
          <pc:docMk/>
          <pc:sldMk cId="518794887" sldId="298"/>
        </pc:sldMkLst>
      </pc:sldChg>
      <pc:sldChg chg="modSp ord">
        <pc:chgData name="John Baumann" userId="S::jcb20i@fsu.edu::8e96b917-5eb3-414e-83da-0805a527b9fc" providerId="AD" clId="Web-{175EF2F5-6976-D3D2-E69D-D296D7E962DC}" dt="2024-10-08T17:57:10.634" v="35"/>
        <pc:sldMkLst>
          <pc:docMk/>
          <pc:sldMk cId="3778548523" sldId="299"/>
        </pc:sldMkLst>
      </pc:sldChg>
      <pc:sldChg chg="modSp">
        <pc:chgData name="John Baumann" userId="S::jcb20i@fsu.edu::8e96b917-5eb3-414e-83da-0805a527b9fc" providerId="AD" clId="Web-{175EF2F5-6976-D3D2-E69D-D296D7E962DC}" dt="2024-10-08T17:54:30.901" v="25" actId="20577"/>
        <pc:sldMkLst>
          <pc:docMk/>
          <pc:sldMk cId="1390958407" sldId="300"/>
        </pc:sldMkLst>
      </pc:sldChg>
      <pc:sldChg chg="ord">
        <pc:chgData name="John Baumann" userId="S::jcb20i@fsu.edu::8e96b917-5eb3-414e-83da-0805a527b9fc" providerId="AD" clId="Web-{175EF2F5-6976-D3D2-E69D-D296D7E962DC}" dt="2024-10-08T17:56:07.712" v="33"/>
        <pc:sldMkLst>
          <pc:docMk/>
          <pc:sldMk cId="2990350330" sldId="317"/>
        </pc:sldMkLst>
      </pc:sldChg>
      <pc:sldChg chg="modSp">
        <pc:chgData name="John Baumann" userId="S::jcb20i@fsu.edu::8e96b917-5eb3-414e-83da-0805a527b9fc" providerId="AD" clId="Web-{175EF2F5-6976-D3D2-E69D-D296D7E962DC}" dt="2024-10-08T17:55:51.822" v="32" actId="20577"/>
        <pc:sldMkLst>
          <pc:docMk/>
          <pc:sldMk cId="2047394717" sldId="319"/>
        </pc:sldMkLst>
      </pc:sldChg>
    </pc:docChg>
  </pc:docChgLst>
  <pc:docChgLst>
    <pc:chgData name="Megan Jadush" userId="S::mmj20bd@fsu.edu::f366f1ef-3374-422c-a9df-d35b78e451a8" providerId="AD" clId="Web-{B83A8081-37E1-F12D-2CA2-B59027430136}"/>
    <pc:docChg chg="modSld">
      <pc:chgData name="Megan Jadush" userId="S::mmj20bd@fsu.edu::f366f1ef-3374-422c-a9df-d35b78e451a8" providerId="AD" clId="Web-{B83A8081-37E1-F12D-2CA2-B59027430136}" dt="2024-09-29T19:26:10.950" v="116" actId="1076"/>
      <pc:docMkLst>
        <pc:docMk/>
      </pc:docMkLst>
      <pc:sldChg chg="addSp delSp modSp">
        <pc:chgData name="Megan Jadush" userId="S::mmj20bd@fsu.edu::f366f1ef-3374-422c-a9df-d35b78e451a8" providerId="AD" clId="Web-{B83A8081-37E1-F12D-2CA2-B59027430136}" dt="2024-09-29T19:26:10.950" v="116" actId="1076"/>
        <pc:sldMkLst>
          <pc:docMk/>
          <pc:sldMk cId="1382685342" sldId="304"/>
        </pc:sldMkLst>
      </pc:sldChg>
    </pc:docChg>
  </pc:docChgLst>
  <pc:docChgLst>
    <pc:chgData name="Jean-Baptiste, Malik A." userId="S::malik1.jeanbaptiste_famu.edu#ext#@fsu.onmicrosoft.com::b0338008-ed41-4c75-8a99-81202ab8f804" providerId="AD" clId="Web-{F309A6DB-DAF8-E210-B23E-3B0D5BA5F54F}"/>
    <pc:docChg chg="addSld delSld modSld modSection">
      <pc:chgData name="Jean-Baptiste, Malik A." userId="S::malik1.jeanbaptiste_famu.edu#ext#@fsu.onmicrosoft.com::b0338008-ed41-4c75-8a99-81202ab8f804" providerId="AD" clId="Web-{F309A6DB-DAF8-E210-B23E-3B0D5BA5F54F}" dt="2024-10-07T16:37:30.706" v="397" actId="1076"/>
      <pc:docMkLst>
        <pc:docMk/>
      </pc:docMkLst>
      <pc:sldChg chg="modSp">
        <pc:chgData name="Jean-Baptiste, Malik A." userId="S::malik1.jeanbaptiste_famu.edu#ext#@fsu.onmicrosoft.com::b0338008-ed41-4c75-8a99-81202ab8f804" providerId="AD" clId="Web-{F309A6DB-DAF8-E210-B23E-3B0D5BA5F54F}" dt="2024-10-07T16:36:45.126" v="391" actId="20577"/>
        <pc:sldMkLst>
          <pc:docMk/>
          <pc:sldMk cId="505212140" sldId="314"/>
        </pc:sldMkLst>
      </pc:sldChg>
      <pc:sldChg chg="modSp">
        <pc:chgData name="Jean-Baptiste, Malik A." userId="S::malik1.jeanbaptiste_famu.edu#ext#@fsu.onmicrosoft.com::b0338008-ed41-4c75-8a99-81202ab8f804" providerId="AD" clId="Web-{F309A6DB-DAF8-E210-B23E-3B0D5BA5F54F}" dt="2024-10-07T16:37:30.706" v="397" actId="1076"/>
        <pc:sldMkLst>
          <pc:docMk/>
          <pc:sldMk cId="281931728" sldId="316"/>
        </pc:sldMkLst>
      </pc:sldChg>
      <pc:sldChg chg="add del">
        <pc:chgData name="Jean-Baptiste, Malik A." userId="S::malik1.jeanbaptiste_famu.edu#ext#@fsu.onmicrosoft.com::b0338008-ed41-4c75-8a99-81202ab8f804" providerId="AD" clId="Web-{F309A6DB-DAF8-E210-B23E-3B0D5BA5F54F}" dt="2024-10-07T16:30:29.191" v="363"/>
        <pc:sldMkLst>
          <pc:docMk/>
          <pc:sldMk cId="2440252246" sldId="318"/>
        </pc:sldMkLst>
      </pc:sldChg>
      <pc:sldChg chg="addSp modSp">
        <pc:chgData name="Jean-Baptiste, Malik A." userId="S::malik1.jeanbaptiste_famu.edu#ext#@fsu.onmicrosoft.com::b0338008-ed41-4c75-8a99-81202ab8f804" providerId="AD" clId="Web-{F309A6DB-DAF8-E210-B23E-3B0D5BA5F54F}" dt="2024-10-07T16:19:58.637" v="360" actId="20577"/>
        <pc:sldMkLst>
          <pc:docMk/>
          <pc:sldMk cId="2047394717" sldId="319"/>
        </pc:sldMkLst>
      </pc:sldChg>
      <pc:sldMasterChg chg="addSldLayout">
        <pc:chgData name="Jean-Baptiste, Malik A." userId="S::malik1.jeanbaptiste_famu.edu#ext#@fsu.onmicrosoft.com::b0338008-ed41-4c75-8a99-81202ab8f804" providerId="AD" clId="Web-{F309A6DB-DAF8-E210-B23E-3B0D5BA5F54F}" dt="2024-10-07T16:30:22.003" v="362"/>
        <pc:sldMasterMkLst>
          <pc:docMk/>
          <pc:sldMasterMk cId="1557120337" sldId="2147483665"/>
        </pc:sldMasterMkLst>
        <pc:sldLayoutChg chg="add replId">
          <pc:chgData name="Jean-Baptiste, Malik A." userId="S::malik1.jeanbaptiste_famu.edu#ext#@fsu.onmicrosoft.com::b0338008-ed41-4c75-8a99-81202ab8f804" providerId="AD" clId="Web-{F309A6DB-DAF8-E210-B23E-3B0D5BA5F54F}" dt="2024-10-07T16:30:22.003" v="362"/>
          <pc:sldLayoutMkLst>
            <pc:docMk/>
            <pc:sldMasterMk cId="1557120337" sldId="2147483665"/>
            <pc:sldLayoutMk cId="3715347653" sldId="2147483690"/>
          </pc:sldLayoutMkLst>
        </pc:sldLayoutChg>
      </pc:sldMasterChg>
    </pc:docChg>
  </pc:docChgLst>
  <pc:docChgLst>
    <pc:chgData name="Megan Jadush" userId="S::mmj20bd@fsu.edu::f366f1ef-3374-422c-a9df-d35b78e451a8" providerId="AD" clId="Web-{F79B9F3D-A00F-97BD-23CC-D0693001758E}"/>
    <pc:docChg chg="modSld">
      <pc:chgData name="Megan Jadush" userId="S::mmj20bd@fsu.edu::f366f1ef-3374-422c-a9df-d35b78e451a8" providerId="AD" clId="Web-{F79B9F3D-A00F-97BD-23CC-D0693001758E}" dt="2025-02-03T18:14:33.715" v="1" actId="1076"/>
      <pc:docMkLst>
        <pc:docMk/>
      </pc:docMkLst>
      <pc:sldChg chg="modSp">
        <pc:chgData name="Megan Jadush" userId="S::mmj20bd@fsu.edu::f366f1ef-3374-422c-a9df-d35b78e451a8" providerId="AD" clId="Web-{F79B9F3D-A00F-97BD-23CC-D0693001758E}" dt="2025-02-03T18:14:33.715" v="1" actId="1076"/>
        <pc:sldMkLst>
          <pc:docMk/>
          <pc:sldMk cId="1026631382" sldId="378"/>
        </pc:sldMkLst>
        <pc:picChg chg="mod">
          <ac:chgData name="Megan Jadush" userId="S::mmj20bd@fsu.edu::f366f1ef-3374-422c-a9df-d35b78e451a8" providerId="AD" clId="Web-{F79B9F3D-A00F-97BD-23CC-D0693001758E}" dt="2025-02-03T18:14:33.715" v="1" actId="1076"/>
          <ac:picMkLst>
            <pc:docMk/>
            <pc:sldMk cId="1026631382" sldId="378"/>
            <ac:picMk id="8" creationId="{EB4AE66D-5FA1-966F-B43A-4D0378A62521}"/>
          </ac:picMkLst>
        </pc:picChg>
      </pc:sldChg>
    </pc:docChg>
  </pc:docChgLst>
  <pc:docChgLst>
    <pc:chgData name="John Baumann" userId="S::jcb20i@fsu.edu::8e96b917-5eb3-414e-83da-0805a527b9fc" providerId="AD" clId="Web-{5B8879E7-50D9-882E-E268-2FE72A123204}"/>
    <pc:docChg chg="modSld">
      <pc:chgData name="John Baumann" userId="S::jcb20i@fsu.edu::8e96b917-5eb3-414e-83da-0805a527b9fc" providerId="AD" clId="Web-{5B8879E7-50D9-882E-E268-2FE72A123204}" dt="2024-09-28T18:49:58.617" v="5"/>
      <pc:docMkLst>
        <pc:docMk/>
      </pc:docMkLst>
      <pc:sldChg chg="addSp delSp modSp">
        <pc:chgData name="John Baumann" userId="S::jcb20i@fsu.edu::8e96b917-5eb3-414e-83da-0805a527b9fc" providerId="AD" clId="Web-{5B8879E7-50D9-882E-E268-2FE72A123204}" dt="2024-09-28T18:49:58.617" v="5"/>
        <pc:sldMkLst>
          <pc:docMk/>
          <pc:sldMk cId="3934060637" sldId="29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78B3D-0C81-4C85-A5CC-8AB2DDFDE07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96B409E-A158-4158-B690-7F2BB54186EE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Andrew </a:t>
          </a:r>
          <a:r>
            <a:rPr lang="en-US" err="1">
              <a:latin typeface="Calibri"/>
              <a:ea typeface="Calibri"/>
              <a:cs typeface="Calibri"/>
            </a:rPr>
            <a:t>Rassweiler</a:t>
          </a:r>
          <a:r>
            <a:rPr lang="en-US">
              <a:latin typeface="Calibri"/>
              <a:ea typeface="Calibri"/>
              <a:cs typeface="Calibri"/>
            </a:rPr>
            <a:t> </a:t>
          </a:r>
        </a:p>
      </dgm:t>
    </dgm:pt>
    <dgm:pt modelId="{6DFD2801-506B-4543-989A-2A5E3A067E06}" type="parTrans" cxnId="{9DB56671-C5F1-454D-AB7D-B506A6AE7FD8}">
      <dgm:prSet/>
      <dgm:spPr/>
      <dgm:t>
        <a:bodyPr/>
        <a:lstStyle/>
        <a:p>
          <a:endParaRPr lang="en-US"/>
        </a:p>
      </dgm:t>
    </dgm:pt>
    <dgm:pt modelId="{3C86BC22-20DF-4BA9-8269-6AD27535210B}" type="sibTrans" cxnId="{9DB56671-C5F1-454D-AB7D-B506A6AE7FD8}">
      <dgm:prSet/>
      <dgm:spPr/>
      <dgm:t>
        <a:bodyPr/>
        <a:lstStyle/>
        <a:p>
          <a:endParaRPr lang="en-US"/>
        </a:p>
      </dgm:t>
    </dgm:pt>
    <dgm:pt modelId="{FBF50239-7165-48E0-8B9F-24D9359E8A10}">
      <dgm:prSet phldrT="[Text]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Investor, Decision Maker, Receiver</a:t>
          </a:r>
        </a:p>
      </dgm:t>
    </dgm:pt>
    <dgm:pt modelId="{00C258BE-A735-4F23-B886-8317D6C10FE1}" type="parTrans" cxnId="{2374BC8B-D80D-4B27-848C-52F4F5ED394D}">
      <dgm:prSet/>
      <dgm:spPr/>
      <dgm:t>
        <a:bodyPr/>
        <a:lstStyle/>
        <a:p>
          <a:endParaRPr lang="en-US"/>
        </a:p>
      </dgm:t>
    </dgm:pt>
    <dgm:pt modelId="{AC84E424-5DB2-4FFB-BA1E-C94E3ADBFFE4}" type="sibTrans" cxnId="{2374BC8B-D80D-4B27-848C-52F4F5ED394D}">
      <dgm:prSet/>
      <dgm:spPr/>
      <dgm:t>
        <a:bodyPr/>
        <a:lstStyle/>
        <a:p>
          <a:endParaRPr lang="en-US"/>
        </a:p>
      </dgm:t>
    </dgm:pt>
    <dgm:pt modelId="{E0E9096F-49AD-46DD-8746-3ADF0F98FC6C}">
      <dgm:prSet phldrT="[Text]" phldr="0"/>
      <dgm:spPr/>
      <dgm:t>
        <a:bodyPr/>
        <a:lstStyle/>
        <a:p>
          <a:pPr rtl="0"/>
          <a:r>
            <a:rPr lang="en-US" err="1">
              <a:latin typeface="Calibri"/>
              <a:ea typeface="Calibri"/>
              <a:cs typeface="Calibri"/>
            </a:rPr>
            <a:t>Rassweiler</a:t>
          </a:r>
          <a:r>
            <a:rPr lang="en-US">
              <a:latin typeface="Calibri"/>
              <a:ea typeface="Calibri"/>
              <a:cs typeface="Calibri"/>
            </a:rPr>
            <a:t> Laboratory </a:t>
          </a:r>
        </a:p>
      </dgm:t>
    </dgm:pt>
    <dgm:pt modelId="{4203C2ED-6521-4DB0-B498-595C1C821DEC}" type="parTrans" cxnId="{E1C690B6-51F0-4A8A-A4C3-840B2CFC1212}">
      <dgm:prSet/>
      <dgm:spPr/>
      <dgm:t>
        <a:bodyPr/>
        <a:lstStyle/>
        <a:p>
          <a:endParaRPr lang="en-US"/>
        </a:p>
      </dgm:t>
    </dgm:pt>
    <dgm:pt modelId="{65B459F0-565B-4E87-939F-A64C1FD2022A}" type="sibTrans" cxnId="{E1C690B6-51F0-4A8A-A4C3-840B2CFC1212}">
      <dgm:prSet/>
      <dgm:spPr/>
      <dgm:t>
        <a:bodyPr/>
        <a:lstStyle/>
        <a:p>
          <a:endParaRPr lang="en-US"/>
        </a:p>
      </dgm:t>
    </dgm:pt>
    <dgm:pt modelId="{CF655CF9-3E4B-42A6-87B2-D63D0063F45B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Operator </a:t>
          </a:r>
        </a:p>
      </dgm:t>
    </dgm:pt>
    <dgm:pt modelId="{F59A4784-6229-4D1A-A0D5-AEED85D15A24}" type="parTrans" cxnId="{0727C475-0C43-4461-B225-06A005F4661E}">
      <dgm:prSet/>
      <dgm:spPr/>
      <dgm:t>
        <a:bodyPr/>
        <a:lstStyle/>
        <a:p>
          <a:endParaRPr lang="en-US"/>
        </a:p>
      </dgm:t>
    </dgm:pt>
    <dgm:pt modelId="{B1E2D243-6946-442D-AB69-82C82F1D57BF}" type="sibTrans" cxnId="{0727C475-0C43-4461-B225-06A005F4661E}">
      <dgm:prSet/>
      <dgm:spPr/>
      <dgm:t>
        <a:bodyPr/>
        <a:lstStyle/>
        <a:p>
          <a:endParaRPr lang="en-US"/>
        </a:p>
      </dgm:t>
    </dgm:pt>
    <dgm:pt modelId="{4707491C-CC5E-459D-B940-58818DD0B54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Shayne McConomy</a:t>
          </a:r>
        </a:p>
      </dgm:t>
    </dgm:pt>
    <dgm:pt modelId="{4BC230A7-9697-4E34-80CA-B7E0CF1FEFF2}" type="parTrans" cxnId="{C9F4B09D-1E77-4FD6-B082-FAC4C9C776EE}">
      <dgm:prSet/>
      <dgm:spPr/>
    </dgm:pt>
    <dgm:pt modelId="{E4FC3E60-A8D4-456C-96F5-A0844B57517C}" type="sibTrans" cxnId="{C9F4B09D-1E77-4FD6-B082-FAC4C9C776EE}">
      <dgm:prSet/>
      <dgm:spPr/>
    </dgm:pt>
    <dgm:pt modelId="{F4E01842-3B97-4FA2-84E8-C68645EE2989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Manager </a:t>
          </a:r>
        </a:p>
      </dgm:t>
    </dgm:pt>
    <dgm:pt modelId="{BFB44795-EEBA-412C-8499-1B902C0623AD}" type="parTrans" cxnId="{970AC6B1-78C2-4E5C-BCD5-562768A12285}">
      <dgm:prSet/>
      <dgm:spPr/>
    </dgm:pt>
    <dgm:pt modelId="{96E99926-D465-4377-88E2-EFF7BF9909C1}" type="sibTrans" cxnId="{970AC6B1-78C2-4E5C-BCD5-562768A12285}">
      <dgm:prSet/>
      <dgm:spPr/>
    </dgm:pt>
    <dgm:pt modelId="{1EC0E626-AB4D-4154-BB93-664AF81CECD5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Dr. Jonathan Clark</a:t>
          </a:r>
        </a:p>
      </dgm:t>
    </dgm:pt>
    <dgm:pt modelId="{D765AB20-3C69-4B0E-9DF0-839E2993BD31}" type="parTrans" cxnId="{FA432109-99D1-49E6-BED1-A73C9F2142FF}">
      <dgm:prSet/>
      <dgm:spPr/>
    </dgm:pt>
    <dgm:pt modelId="{B7E5B213-68CA-4EA9-9A87-CE28A1E850C6}" type="sibTrans" cxnId="{FA432109-99D1-49E6-BED1-A73C9F2142FF}">
      <dgm:prSet/>
      <dgm:spPr/>
    </dgm:pt>
    <dgm:pt modelId="{717766C4-258D-4861-AA1A-1405D0F6C413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Expert</a:t>
          </a:r>
        </a:p>
      </dgm:t>
    </dgm:pt>
    <dgm:pt modelId="{B156D0A3-00F6-4586-A9B6-F5A9D582E81F}" type="parTrans" cxnId="{F9B23199-6E1B-4EC4-BEC1-5AAA64462DEC}">
      <dgm:prSet/>
      <dgm:spPr/>
    </dgm:pt>
    <dgm:pt modelId="{7D9EBAAF-9555-492B-AC0A-727BBE3CBB1C}" type="sibTrans" cxnId="{F9B23199-6E1B-4EC4-BEC1-5AAA64462DEC}">
      <dgm:prSet/>
      <dgm:spPr/>
    </dgm:pt>
    <dgm:pt modelId="{9BB6D3AF-E134-4AED-BADD-1B6EDA5E2847}" type="pres">
      <dgm:prSet presAssocID="{D0B78B3D-0C81-4C85-A5CC-8AB2DDFDE070}" presName="linear" presStyleCnt="0">
        <dgm:presLayoutVars>
          <dgm:animLvl val="lvl"/>
          <dgm:resizeHandles val="exact"/>
        </dgm:presLayoutVars>
      </dgm:prSet>
      <dgm:spPr/>
    </dgm:pt>
    <dgm:pt modelId="{38CAF227-8C0F-4827-8844-A37B45A9B246}" type="pres">
      <dgm:prSet presAssocID="{C96B409E-A158-4158-B690-7F2BB54186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DD19FB-3D0E-462C-A67C-0A337D912FBE}" type="pres">
      <dgm:prSet presAssocID="{C96B409E-A158-4158-B690-7F2BB54186EE}" presName="childText" presStyleLbl="revTx" presStyleIdx="0" presStyleCnt="4">
        <dgm:presLayoutVars>
          <dgm:bulletEnabled val="1"/>
        </dgm:presLayoutVars>
      </dgm:prSet>
      <dgm:spPr/>
    </dgm:pt>
    <dgm:pt modelId="{73A66108-13FA-40F9-98B5-452C5F57E22F}" type="pres">
      <dgm:prSet presAssocID="{E0E9096F-49AD-46DD-8746-3ADF0F98FC6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70B43E-9736-425F-A3DD-C903284F36A7}" type="pres">
      <dgm:prSet presAssocID="{E0E9096F-49AD-46DD-8746-3ADF0F98FC6C}" presName="childText" presStyleLbl="revTx" presStyleIdx="1" presStyleCnt="4">
        <dgm:presLayoutVars>
          <dgm:bulletEnabled val="1"/>
        </dgm:presLayoutVars>
      </dgm:prSet>
      <dgm:spPr/>
    </dgm:pt>
    <dgm:pt modelId="{8CDB42F7-6103-4EB6-B6B3-E4E4890CA15C}" type="pres">
      <dgm:prSet presAssocID="{4707491C-CC5E-459D-B940-58818DD0B5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5B79CE2-99FB-46A0-B2CA-51C4A2DA2271}" type="pres">
      <dgm:prSet presAssocID="{4707491C-CC5E-459D-B940-58818DD0B545}" presName="childText" presStyleLbl="revTx" presStyleIdx="2" presStyleCnt="4">
        <dgm:presLayoutVars>
          <dgm:bulletEnabled val="1"/>
        </dgm:presLayoutVars>
      </dgm:prSet>
      <dgm:spPr/>
    </dgm:pt>
    <dgm:pt modelId="{808682E5-172C-46B9-99D4-7ABF32F1E40B}" type="pres">
      <dgm:prSet presAssocID="{1EC0E626-AB4D-4154-BB93-664AF81CECD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633758B-B70D-45E3-8ED7-E06942469E5A}" type="pres">
      <dgm:prSet presAssocID="{1EC0E626-AB4D-4154-BB93-664AF81CECD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A432109-99D1-49E6-BED1-A73C9F2142FF}" srcId="{D0B78B3D-0C81-4C85-A5CC-8AB2DDFDE070}" destId="{1EC0E626-AB4D-4154-BB93-664AF81CECD5}" srcOrd="3" destOrd="0" parTransId="{D765AB20-3C69-4B0E-9DF0-839E2993BD31}" sibTransId="{B7E5B213-68CA-4EA9-9A87-CE28A1E850C6}"/>
    <dgm:cxn modelId="{69FE8F0E-6E50-4654-B6C3-D76D475CF495}" type="presOf" srcId="{FBF50239-7165-48E0-8B9F-24D9359E8A10}" destId="{6DDD19FB-3D0E-462C-A67C-0A337D912FBE}" srcOrd="0" destOrd="0" presId="urn:microsoft.com/office/officeart/2005/8/layout/vList2"/>
    <dgm:cxn modelId="{C94E2A25-3B3A-450E-BA07-5320F0A3B4DA}" type="presOf" srcId="{C96B409E-A158-4158-B690-7F2BB54186EE}" destId="{38CAF227-8C0F-4827-8844-A37B45A9B246}" srcOrd="0" destOrd="0" presId="urn:microsoft.com/office/officeart/2005/8/layout/vList2"/>
    <dgm:cxn modelId="{9B30562F-6D11-4F99-9D10-0C2683C5A14C}" type="presOf" srcId="{1EC0E626-AB4D-4154-BB93-664AF81CECD5}" destId="{808682E5-172C-46B9-99D4-7ABF32F1E40B}" srcOrd="0" destOrd="0" presId="urn:microsoft.com/office/officeart/2005/8/layout/vList2"/>
    <dgm:cxn modelId="{0A176E37-B92D-4959-AFA8-B1A61E14B40D}" type="presOf" srcId="{D0B78B3D-0C81-4C85-A5CC-8AB2DDFDE070}" destId="{9BB6D3AF-E134-4AED-BADD-1B6EDA5E2847}" srcOrd="0" destOrd="0" presId="urn:microsoft.com/office/officeart/2005/8/layout/vList2"/>
    <dgm:cxn modelId="{9DB56671-C5F1-454D-AB7D-B506A6AE7FD8}" srcId="{D0B78B3D-0C81-4C85-A5CC-8AB2DDFDE070}" destId="{C96B409E-A158-4158-B690-7F2BB54186EE}" srcOrd="0" destOrd="0" parTransId="{6DFD2801-506B-4543-989A-2A5E3A067E06}" sibTransId="{3C86BC22-20DF-4BA9-8269-6AD27535210B}"/>
    <dgm:cxn modelId="{0727C475-0C43-4461-B225-06A005F4661E}" srcId="{E0E9096F-49AD-46DD-8746-3ADF0F98FC6C}" destId="{CF655CF9-3E4B-42A6-87B2-D63D0063F45B}" srcOrd="0" destOrd="0" parTransId="{F59A4784-6229-4D1A-A0D5-AEED85D15A24}" sibTransId="{B1E2D243-6946-442D-AB69-82C82F1D57BF}"/>
    <dgm:cxn modelId="{ACBFBC7D-EC32-4F05-8410-597B79EC533D}" type="presOf" srcId="{E0E9096F-49AD-46DD-8746-3ADF0F98FC6C}" destId="{73A66108-13FA-40F9-98B5-452C5F57E22F}" srcOrd="0" destOrd="0" presId="urn:microsoft.com/office/officeart/2005/8/layout/vList2"/>
    <dgm:cxn modelId="{BFF6C17E-48EC-476F-A783-6A8BDB571A8E}" type="presOf" srcId="{717766C4-258D-4861-AA1A-1405D0F6C413}" destId="{F633758B-B70D-45E3-8ED7-E06942469E5A}" srcOrd="0" destOrd="0" presId="urn:microsoft.com/office/officeart/2005/8/layout/vList2"/>
    <dgm:cxn modelId="{2374BC8B-D80D-4B27-848C-52F4F5ED394D}" srcId="{C96B409E-A158-4158-B690-7F2BB54186EE}" destId="{FBF50239-7165-48E0-8B9F-24D9359E8A10}" srcOrd="0" destOrd="0" parTransId="{00C258BE-A735-4F23-B886-8317D6C10FE1}" sibTransId="{AC84E424-5DB2-4FFB-BA1E-C94E3ADBFFE4}"/>
    <dgm:cxn modelId="{F9B23199-6E1B-4EC4-BEC1-5AAA64462DEC}" srcId="{1EC0E626-AB4D-4154-BB93-664AF81CECD5}" destId="{717766C4-258D-4861-AA1A-1405D0F6C413}" srcOrd="0" destOrd="0" parTransId="{B156D0A3-00F6-4586-A9B6-F5A9D582E81F}" sibTransId="{7D9EBAAF-9555-492B-AC0A-727BBE3CBB1C}"/>
    <dgm:cxn modelId="{B7BECE9C-9D74-4BFC-BE5B-19FCFBF8115E}" type="presOf" srcId="{4707491C-CC5E-459D-B940-58818DD0B545}" destId="{8CDB42F7-6103-4EB6-B6B3-E4E4890CA15C}" srcOrd="0" destOrd="0" presId="urn:microsoft.com/office/officeart/2005/8/layout/vList2"/>
    <dgm:cxn modelId="{C9F4B09D-1E77-4FD6-B082-FAC4C9C776EE}" srcId="{D0B78B3D-0C81-4C85-A5CC-8AB2DDFDE070}" destId="{4707491C-CC5E-459D-B940-58818DD0B545}" srcOrd="2" destOrd="0" parTransId="{4BC230A7-9697-4E34-80CA-B7E0CF1FEFF2}" sibTransId="{E4FC3E60-A8D4-456C-96F5-A0844B57517C}"/>
    <dgm:cxn modelId="{970AC6B1-78C2-4E5C-BCD5-562768A12285}" srcId="{4707491C-CC5E-459D-B940-58818DD0B545}" destId="{F4E01842-3B97-4FA2-84E8-C68645EE2989}" srcOrd="0" destOrd="0" parTransId="{BFB44795-EEBA-412C-8499-1B902C0623AD}" sibTransId="{96E99926-D465-4377-88E2-EFF7BF9909C1}"/>
    <dgm:cxn modelId="{E1C690B6-51F0-4A8A-A4C3-840B2CFC1212}" srcId="{D0B78B3D-0C81-4C85-A5CC-8AB2DDFDE070}" destId="{E0E9096F-49AD-46DD-8746-3ADF0F98FC6C}" srcOrd="1" destOrd="0" parTransId="{4203C2ED-6521-4DB0-B498-595C1C821DEC}" sibTransId="{65B459F0-565B-4E87-939F-A64C1FD2022A}"/>
    <dgm:cxn modelId="{E1E1D5C7-DBD5-4651-83F8-C2CF9C659694}" type="presOf" srcId="{CF655CF9-3E4B-42A6-87B2-D63D0063F45B}" destId="{F770B43E-9736-425F-A3DD-C903284F36A7}" srcOrd="0" destOrd="0" presId="urn:microsoft.com/office/officeart/2005/8/layout/vList2"/>
    <dgm:cxn modelId="{01334FCE-A67F-4098-A4CB-027B831D48AC}" type="presOf" srcId="{F4E01842-3B97-4FA2-84E8-C68645EE2989}" destId="{55B79CE2-99FB-46A0-B2CA-51C4A2DA2271}" srcOrd="0" destOrd="0" presId="urn:microsoft.com/office/officeart/2005/8/layout/vList2"/>
    <dgm:cxn modelId="{D409B7EB-EA4B-450E-A4F5-CB23169EE9CA}" type="presParOf" srcId="{9BB6D3AF-E134-4AED-BADD-1B6EDA5E2847}" destId="{38CAF227-8C0F-4827-8844-A37B45A9B246}" srcOrd="0" destOrd="0" presId="urn:microsoft.com/office/officeart/2005/8/layout/vList2"/>
    <dgm:cxn modelId="{F035805B-F321-4BB1-9453-2C4BD35E415B}" type="presParOf" srcId="{9BB6D3AF-E134-4AED-BADD-1B6EDA5E2847}" destId="{6DDD19FB-3D0E-462C-A67C-0A337D912FBE}" srcOrd="1" destOrd="0" presId="urn:microsoft.com/office/officeart/2005/8/layout/vList2"/>
    <dgm:cxn modelId="{566EEF09-3AB1-49DD-B743-2DEA15FA12A3}" type="presParOf" srcId="{9BB6D3AF-E134-4AED-BADD-1B6EDA5E2847}" destId="{73A66108-13FA-40F9-98B5-452C5F57E22F}" srcOrd="2" destOrd="0" presId="urn:microsoft.com/office/officeart/2005/8/layout/vList2"/>
    <dgm:cxn modelId="{34122FA1-7E94-43DE-9B0C-53BD14193A30}" type="presParOf" srcId="{9BB6D3AF-E134-4AED-BADD-1B6EDA5E2847}" destId="{F770B43E-9736-425F-A3DD-C903284F36A7}" srcOrd="3" destOrd="0" presId="urn:microsoft.com/office/officeart/2005/8/layout/vList2"/>
    <dgm:cxn modelId="{C6225D2C-5C8E-47F6-9C4C-751EB3D8DFCD}" type="presParOf" srcId="{9BB6D3AF-E134-4AED-BADD-1B6EDA5E2847}" destId="{8CDB42F7-6103-4EB6-B6B3-E4E4890CA15C}" srcOrd="4" destOrd="0" presId="urn:microsoft.com/office/officeart/2005/8/layout/vList2"/>
    <dgm:cxn modelId="{CB99069D-5D14-4E88-A2B5-6F7F774B7C19}" type="presParOf" srcId="{9BB6D3AF-E134-4AED-BADD-1B6EDA5E2847}" destId="{55B79CE2-99FB-46A0-B2CA-51C4A2DA2271}" srcOrd="5" destOrd="0" presId="urn:microsoft.com/office/officeart/2005/8/layout/vList2"/>
    <dgm:cxn modelId="{7B951B88-C6E6-428F-BC12-7689EC6685D4}" type="presParOf" srcId="{9BB6D3AF-E134-4AED-BADD-1B6EDA5E2847}" destId="{808682E5-172C-46B9-99D4-7ABF32F1E40B}" srcOrd="6" destOrd="0" presId="urn:microsoft.com/office/officeart/2005/8/layout/vList2"/>
    <dgm:cxn modelId="{CB1917CE-BA05-4BC3-A37D-8E583E65AD83}" type="presParOf" srcId="{9BB6D3AF-E134-4AED-BADD-1B6EDA5E2847}" destId="{F633758B-B70D-45E3-8ED7-E06942469E5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8494A-A081-40CA-B1F5-4740A65C1B11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9ACE743-4F20-4939-93FA-E32E37C0ABE8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Underwater Tracking System</a:t>
          </a:r>
        </a:p>
      </dgm:t>
    </dgm:pt>
    <dgm:pt modelId="{1EA69F91-7C03-41CA-B311-80BCABFC054C}" type="parTrans" cxnId="{4322D635-3E3B-4BBC-A852-FB02214D3AB6}">
      <dgm:prSet/>
      <dgm:spPr/>
      <dgm:t>
        <a:bodyPr/>
        <a:lstStyle/>
        <a:p>
          <a:endParaRPr lang="en-US"/>
        </a:p>
      </dgm:t>
    </dgm:pt>
    <dgm:pt modelId="{05C36133-1D28-41BB-A987-34713FF97407}" type="sibTrans" cxnId="{4322D635-3E3B-4BBC-A852-FB02214D3AB6}">
      <dgm:prSet/>
      <dgm:spPr/>
      <dgm:t>
        <a:bodyPr/>
        <a:lstStyle/>
        <a:p>
          <a:endParaRPr lang="en-US"/>
        </a:p>
      </dgm:t>
    </dgm:pt>
    <dgm:pt modelId="{2708D5ED-7891-4C0C-971E-9DDDA4C55AB0}">
      <dgm:prSet phldrT="[Text]"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Sensor</a:t>
          </a:r>
        </a:p>
      </dgm:t>
    </dgm:pt>
    <dgm:pt modelId="{024B72A7-8C22-4E40-B328-FC5BA13FBB3B}" type="parTrans" cxnId="{2EF9B0DD-6E59-426F-8258-833275C7B437}">
      <dgm:prSet/>
      <dgm:spPr/>
      <dgm:t>
        <a:bodyPr/>
        <a:lstStyle/>
        <a:p>
          <a:endParaRPr lang="en-US"/>
        </a:p>
      </dgm:t>
    </dgm:pt>
    <dgm:pt modelId="{152F673E-B83E-468E-A3E7-C022A51FC8E5}" type="sibTrans" cxnId="{2EF9B0DD-6E59-426F-8258-833275C7B437}">
      <dgm:prSet/>
      <dgm:spPr/>
      <dgm:t>
        <a:bodyPr/>
        <a:lstStyle/>
        <a:p>
          <a:endParaRPr lang="en-US"/>
        </a:p>
      </dgm:t>
    </dgm:pt>
    <dgm:pt modelId="{38BC4C5C-72C3-4EED-AE32-EF990B687345}">
      <dgm:prSet phldrT="[Text]"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Power Source</a:t>
          </a:r>
        </a:p>
      </dgm:t>
    </dgm:pt>
    <dgm:pt modelId="{82D316FA-5370-42D1-81C9-AA0633396B63}" type="parTrans" cxnId="{18107C62-67FA-4898-AFBA-53C0644CA45E}">
      <dgm:prSet/>
      <dgm:spPr/>
      <dgm:t>
        <a:bodyPr/>
        <a:lstStyle/>
        <a:p>
          <a:endParaRPr lang="en-US"/>
        </a:p>
      </dgm:t>
    </dgm:pt>
    <dgm:pt modelId="{B0D7136B-5D48-48D3-B0C0-673C4B2ADBDF}" type="sibTrans" cxnId="{18107C62-67FA-4898-AFBA-53C0644CA45E}">
      <dgm:prSet/>
      <dgm:spPr/>
      <dgm:t>
        <a:bodyPr/>
        <a:lstStyle/>
        <a:p>
          <a:endParaRPr lang="en-US"/>
        </a:p>
      </dgm:t>
    </dgm:pt>
    <dgm:pt modelId="{F493BDC0-7B2A-4E69-8171-94B1B61074C8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Structures</a:t>
          </a:r>
        </a:p>
      </dgm:t>
    </dgm:pt>
    <dgm:pt modelId="{6121FF51-3749-4606-8257-E34A8B7DF0E9}" type="parTrans" cxnId="{121BF4DB-FBB9-42C9-A915-BF74434E0024}">
      <dgm:prSet/>
      <dgm:spPr/>
    </dgm:pt>
    <dgm:pt modelId="{7F142C83-1BC4-49DF-BC31-CDA6AD7EE211}" type="sibTrans" cxnId="{121BF4DB-FBB9-42C9-A915-BF74434E0024}">
      <dgm:prSet/>
      <dgm:spPr/>
    </dgm:pt>
    <dgm:pt modelId="{96EFF3DD-F007-4B78-89B3-B500C65E7C79}">
      <dgm:prSet phldr="0"/>
      <dgm:spPr/>
      <dgm:t>
        <a:bodyPr/>
        <a:lstStyle/>
        <a:p>
          <a:r>
            <a:rPr lang="en-US">
              <a:latin typeface="Calibri"/>
              <a:ea typeface="Calibri"/>
              <a:cs typeface="Calibri"/>
            </a:rPr>
            <a:t>Data</a:t>
          </a:r>
        </a:p>
      </dgm:t>
    </dgm:pt>
    <dgm:pt modelId="{3973F541-921E-4CDD-A65D-7CA622E1F1CF}" type="parTrans" cxnId="{C428C47E-82C8-4C4D-B485-51E6C7B940D0}">
      <dgm:prSet/>
      <dgm:spPr/>
    </dgm:pt>
    <dgm:pt modelId="{9FDD55A5-BA6A-4EEE-BEC9-2F612797EE94}" type="sibTrans" cxnId="{C428C47E-82C8-4C4D-B485-51E6C7B940D0}">
      <dgm:prSet/>
      <dgm:spPr/>
    </dgm:pt>
    <dgm:pt modelId="{EB45F192-674E-49C5-9229-307F144458F5}" type="pres">
      <dgm:prSet presAssocID="{AB88494A-A081-40CA-B1F5-4740A65C1B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37ACD8-B719-4ED4-8377-36FA328F7BCB}" type="pres">
      <dgm:prSet presAssocID="{E9ACE743-4F20-4939-93FA-E32E37C0ABE8}" presName="hierRoot1" presStyleCnt="0"/>
      <dgm:spPr/>
    </dgm:pt>
    <dgm:pt modelId="{94A8DA65-61AE-4B7E-B510-9436AC3F0291}" type="pres">
      <dgm:prSet presAssocID="{E9ACE743-4F20-4939-93FA-E32E37C0ABE8}" presName="composite" presStyleCnt="0"/>
      <dgm:spPr/>
    </dgm:pt>
    <dgm:pt modelId="{26CF9E44-C72A-439A-BB44-37D4AA7EEC08}" type="pres">
      <dgm:prSet presAssocID="{E9ACE743-4F20-4939-93FA-E32E37C0ABE8}" presName="background" presStyleLbl="node0" presStyleIdx="0" presStyleCnt="1"/>
      <dgm:spPr/>
    </dgm:pt>
    <dgm:pt modelId="{5DBF3B7A-5EF9-4451-A9B3-4654E414B84B}" type="pres">
      <dgm:prSet presAssocID="{E9ACE743-4F20-4939-93FA-E32E37C0ABE8}" presName="text" presStyleLbl="fgAcc0" presStyleIdx="0" presStyleCnt="1">
        <dgm:presLayoutVars>
          <dgm:chPref val="3"/>
        </dgm:presLayoutVars>
      </dgm:prSet>
      <dgm:spPr/>
    </dgm:pt>
    <dgm:pt modelId="{D5DEF97E-865E-478C-92B8-AE6D88D25689}" type="pres">
      <dgm:prSet presAssocID="{E9ACE743-4F20-4939-93FA-E32E37C0ABE8}" presName="hierChild2" presStyleCnt="0"/>
      <dgm:spPr/>
    </dgm:pt>
    <dgm:pt modelId="{6BB11BFB-45FB-4799-A58B-E0980F6019E0}" type="pres">
      <dgm:prSet presAssocID="{024B72A7-8C22-4E40-B328-FC5BA13FBB3B}" presName="Name10" presStyleLbl="parChTrans1D2" presStyleIdx="0" presStyleCnt="4"/>
      <dgm:spPr/>
    </dgm:pt>
    <dgm:pt modelId="{7D93B4DD-5931-43F1-A96D-1CB58A687C12}" type="pres">
      <dgm:prSet presAssocID="{2708D5ED-7891-4C0C-971E-9DDDA4C55AB0}" presName="hierRoot2" presStyleCnt="0"/>
      <dgm:spPr/>
    </dgm:pt>
    <dgm:pt modelId="{4CB7FB0A-E92F-49A3-840A-EAD937D468DA}" type="pres">
      <dgm:prSet presAssocID="{2708D5ED-7891-4C0C-971E-9DDDA4C55AB0}" presName="composite2" presStyleCnt="0"/>
      <dgm:spPr/>
    </dgm:pt>
    <dgm:pt modelId="{60FB13C7-9330-4F58-B8EE-F1A85F9F4561}" type="pres">
      <dgm:prSet presAssocID="{2708D5ED-7891-4C0C-971E-9DDDA4C55AB0}" presName="background2" presStyleLbl="node2" presStyleIdx="0" presStyleCnt="4"/>
      <dgm:spPr/>
    </dgm:pt>
    <dgm:pt modelId="{62741ACE-7159-4DE8-AF7D-8B0D76EF4CB9}" type="pres">
      <dgm:prSet presAssocID="{2708D5ED-7891-4C0C-971E-9DDDA4C55AB0}" presName="text2" presStyleLbl="fgAcc2" presStyleIdx="0" presStyleCnt="4">
        <dgm:presLayoutVars>
          <dgm:chPref val="3"/>
        </dgm:presLayoutVars>
      </dgm:prSet>
      <dgm:spPr/>
    </dgm:pt>
    <dgm:pt modelId="{7C220B22-C9A8-4D82-884D-86E88E27EA15}" type="pres">
      <dgm:prSet presAssocID="{2708D5ED-7891-4C0C-971E-9DDDA4C55AB0}" presName="hierChild3" presStyleCnt="0"/>
      <dgm:spPr/>
    </dgm:pt>
    <dgm:pt modelId="{62644E9A-508F-4AF5-8E00-717B1EE34FEC}" type="pres">
      <dgm:prSet presAssocID="{82D316FA-5370-42D1-81C9-AA0633396B63}" presName="Name10" presStyleLbl="parChTrans1D2" presStyleIdx="1" presStyleCnt="4"/>
      <dgm:spPr/>
    </dgm:pt>
    <dgm:pt modelId="{C803D112-761F-4AF2-BAD0-FE400E6D9A1E}" type="pres">
      <dgm:prSet presAssocID="{38BC4C5C-72C3-4EED-AE32-EF990B687345}" presName="hierRoot2" presStyleCnt="0"/>
      <dgm:spPr/>
    </dgm:pt>
    <dgm:pt modelId="{30CBBCBD-6ECA-478C-8956-FEAC493713BB}" type="pres">
      <dgm:prSet presAssocID="{38BC4C5C-72C3-4EED-AE32-EF990B687345}" presName="composite2" presStyleCnt="0"/>
      <dgm:spPr/>
    </dgm:pt>
    <dgm:pt modelId="{3F6201C8-3F4A-4394-BE73-3E54CD8B5586}" type="pres">
      <dgm:prSet presAssocID="{38BC4C5C-72C3-4EED-AE32-EF990B687345}" presName="background2" presStyleLbl="node2" presStyleIdx="1" presStyleCnt="4"/>
      <dgm:spPr/>
    </dgm:pt>
    <dgm:pt modelId="{638EFA51-B9C9-4D46-82F1-E86BD931F450}" type="pres">
      <dgm:prSet presAssocID="{38BC4C5C-72C3-4EED-AE32-EF990B687345}" presName="text2" presStyleLbl="fgAcc2" presStyleIdx="1" presStyleCnt="4">
        <dgm:presLayoutVars>
          <dgm:chPref val="3"/>
        </dgm:presLayoutVars>
      </dgm:prSet>
      <dgm:spPr/>
    </dgm:pt>
    <dgm:pt modelId="{E0BD0647-3579-4AB9-91B3-FC19696E1F9E}" type="pres">
      <dgm:prSet presAssocID="{38BC4C5C-72C3-4EED-AE32-EF990B687345}" presName="hierChild3" presStyleCnt="0"/>
      <dgm:spPr/>
    </dgm:pt>
    <dgm:pt modelId="{F5CA582A-877B-4EA2-9414-F58F39DE7B95}" type="pres">
      <dgm:prSet presAssocID="{6121FF51-3749-4606-8257-E34A8B7DF0E9}" presName="Name10" presStyleLbl="parChTrans1D2" presStyleIdx="2" presStyleCnt="4"/>
      <dgm:spPr/>
    </dgm:pt>
    <dgm:pt modelId="{E6770BC7-8A26-4B23-866D-DFA8D2AEB410}" type="pres">
      <dgm:prSet presAssocID="{F493BDC0-7B2A-4E69-8171-94B1B61074C8}" presName="hierRoot2" presStyleCnt="0"/>
      <dgm:spPr/>
    </dgm:pt>
    <dgm:pt modelId="{D7C1347D-F839-437D-84DE-5FB84BB364ED}" type="pres">
      <dgm:prSet presAssocID="{F493BDC0-7B2A-4E69-8171-94B1B61074C8}" presName="composite2" presStyleCnt="0"/>
      <dgm:spPr/>
    </dgm:pt>
    <dgm:pt modelId="{7C3AA17A-CC6D-4E1B-8345-090F0AFABD45}" type="pres">
      <dgm:prSet presAssocID="{F493BDC0-7B2A-4E69-8171-94B1B61074C8}" presName="background2" presStyleLbl="node2" presStyleIdx="2" presStyleCnt="4"/>
      <dgm:spPr/>
    </dgm:pt>
    <dgm:pt modelId="{1DA2DE17-8540-4AA6-84E8-B68268ED8EE3}" type="pres">
      <dgm:prSet presAssocID="{F493BDC0-7B2A-4E69-8171-94B1B61074C8}" presName="text2" presStyleLbl="fgAcc2" presStyleIdx="2" presStyleCnt="4">
        <dgm:presLayoutVars>
          <dgm:chPref val="3"/>
        </dgm:presLayoutVars>
      </dgm:prSet>
      <dgm:spPr/>
    </dgm:pt>
    <dgm:pt modelId="{133544F2-8497-417C-B56A-FF445D7AFB0C}" type="pres">
      <dgm:prSet presAssocID="{F493BDC0-7B2A-4E69-8171-94B1B61074C8}" presName="hierChild3" presStyleCnt="0"/>
      <dgm:spPr/>
    </dgm:pt>
    <dgm:pt modelId="{8A2460E8-6230-4592-9FC0-8B88AA0C8216}" type="pres">
      <dgm:prSet presAssocID="{3973F541-921E-4CDD-A65D-7CA622E1F1CF}" presName="Name10" presStyleLbl="parChTrans1D2" presStyleIdx="3" presStyleCnt="4"/>
      <dgm:spPr/>
    </dgm:pt>
    <dgm:pt modelId="{A9D63E93-2D05-4C7F-830C-10B18856AF06}" type="pres">
      <dgm:prSet presAssocID="{96EFF3DD-F007-4B78-89B3-B500C65E7C79}" presName="hierRoot2" presStyleCnt="0"/>
      <dgm:spPr/>
    </dgm:pt>
    <dgm:pt modelId="{D39076D6-AC05-4E19-89A3-01C5C3621EE9}" type="pres">
      <dgm:prSet presAssocID="{96EFF3DD-F007-4B78-89B3-B500C65E7C79}" presName="composite2" presStyleCnt="0"/>
      <dgm:spPr/>
    </dgm:pt>
    <dgm:pt modelId="{238D5BDF-31B7-4FDE-8C96-8417092112B4}" type="pres">
      <dgm:prSet presAssocID="{96EFF3DD-F007-4B78-89B3-B500C65E7C79}" presName="background2" presStyleLbl="node2" presStyleIdx="3" presStyleCnt="4"/>
      <dgm:spPr/>
    </dgm:pt>
    <dgm:pt modelId="{0FF446F5-141B-403B-A8D6-49D2E778C3CC}" type="pres">
      <dgm:prSet presAssocID="{96EFF3DD-F007-4B78-89B3-B500C65E7C79}" presName="text2" presStyleLbl="fgAcc2" presStyleIdx="3" presStyleCnt="4">
        <dgm:presLayoutVars>
          <dgm:chPref val="3"/>
        </dgm:presLayoutVars>
      </dgm:prSet>
      <dgm:spPr/>
    </dgm:pt>
    <dgm:pt modelId="{7FCAE023-3F4E-46B5-8849-2210B1C2F8CA}" type="pres">
      <dgm:prSet presAssocID="{96EFF3DD-F007-4B78-89B3-B500C65E7C79}" presName="hierChild3" presStyleCnt="0"/>
      <dgm:spPr/>
    </dgm:pt>
  </dgm:ptLst>
  <dgm:cxnLst>
    <dgm:cxn modelId="{7DD22620-DC98-45D3-913A-72613917816F}" type="presOf" srcId="{2708D5ED-7891-4C0C-971E-9DDDA4C55AB0}" destId="{62741ACE-7159-4DE8-AF7D-8B0D76EF4CB9}" srcOrd="0" destOrd="0" presId="urn:microsoft.com/office/officeart/2005/8/layout/hierarchy1"/>
    <dgm:cxn modelId="{4322D635-3E3B-4BBC-A852-FB02214D3AB6}" srcId="{AB88494A-A081-40CA-B1F5-4740A65C1B11}" destId="{E9ACE743-4F20-4939-93FA-E32E37C0ABE8}" srcOrd="0" destOrd="0" parTransId="{1EA69F91-7C03-41CA-B311-80BCABFC054C}" sibTransId="{05C36133-1D28-41BB-A987-34713FF97407}"/>
    <dgm:cxn modelId="{18107C62-67FA-4898-AFBA-53C0644CA45E}" srcId="{E9ACE743-4F20-4939-93FA-E32E37C0ABE8}" destId="{38BC4C5C-72C3-4EED-AE32-EF990B687345}" srcOrd="1" destOrd="0" parTransId="{82D316FA-5370-42D1-81C9-AA0633396B63}" sibTransId="{B0D7136B-5D48-48D3-B0C0-673C4B2ADBDF}"/>
    <dgm:cxn modelId="{A80C2A63-74F2-436A-BC0F-9344C329A2E0}" type="presOf" srcId="{38BC4C5C-72C3-4EED-AE32-EF990B687345}" destId="{638EFA51-B9C9-4D46-82F1-E86BD931F450}" srcOrd="0" destOrd="0" presId="urn:microsoft.com/office/officeart/2005/8/layout/hierarchy1"/>
    <dgm:cxn modelId="{56F4826F-2F8D-4763-ACBC-0220CD56B915}" type="presOf" srcId="{96EFF3DD-F007-4B78-89B3-B500C65E7C79}" destId="{0FF446F5-141B-403B-A8D6-49D2E778C3CC}" srcOrd="0" destOrd="0" presId="urn:microsoft.com/office/officeart/2005/8/layout/hierarchy1"/>
    <dgm:cxn modelId="{55155771-4DC3-407D-9A00-D20249823654}" type="presOf" srcId="{82D316FA-5370-42D1-81C9-AA0633396B63}" destId="{62644E9A-508F-4AF5-8E00-717B1EE34FEC}" srcOrd="0" destOrd="0" presId="urn:microsoft.com/office/officeart/2005/8/layout/hierarchy1"/>
    <dgm:cxn modelId="{C428C47E-82C8-4C4D-B485-51E6C7B940D0}" srcId="{E9ACE743-4F20-4939-93FA-E32E37C0ABE8}" destId="{96EFF3DD-F007-4B78-89B3-B500C65E7C79}" srcOrd="3" destOrd="0" parTransId="{3973F541-921E-4CDD-A65D-7CA622E1F1CF}" sibTransId="{9FDD55A5-BA6A-4EEE-BEC9-2F612797EE94}"/>
    <dgm:cxn modelId="{B582ED85-9F7E-41D4-A606-893282155C6F}" type="presOf" srcId="{F493BDC0-7B2A-4E69-8171-94B1B61074C8}" destId="{1DA2DE17-8540-4AA6-84E8-B68268ED8EE3}" srcOrd="0" destOrd="0" presId="urn:microsoft.com/office/officeart/2005/8/layout/hierarchy1"/>
    <dgm:cxn modelId="{8ED79296-8A9C-44B8-99DC-5653DF5C6972}" type="presOf" srcId="{024B72A7-8C22-4E40-B328-FC5BA13FBB3B}" destId="{6BB11BFB-45FB-4799-A58B-E0980F6019E0}" srcOrd="0" destOrd="0" presId="urn:microsoft.com/office/officeart/2005/8/layout/hierarchy1"/>
    <dgm:cxn modelId="{DED61DA7-C008-496D-9C3E-1040B4FCAEF8}" type="presOf" srcId="{AB88494A-A081-40CA-B1F5-4740A65C1B11}" destId="{EB45F192-674E-49C5-9229-307F144458F5}" srcOrd="0" destOrd="0" presId="urn:microsoft.com/office/officeart/2005/8/layout/hierarchy1"/>
    <dgm:cxn modelId="{E132E1A7-794A-4679-BDD9-C3167D15A538}" type="presOf" srcId="{6121FF51-3749-4606-8257-E34A8B7DF0E9}" destId="{F5CA582A-877B-4EA2-9414-F58F39DE7B95}" srcOrd="0" destOrd="0" presId="urn:microsoft.com/office/officeart/2005/8/layout/hierarchy1"/>
    <dgm:cxn modelId="{CC6F27C4-06D6-4DC7-B5F8-6AE61F3CBCA8}" type="presOf" srcId="{3973F541-921E-4CDD-A65D-7CA622E1F1CF}" destId="{8A2460E8-6230-4592-9FC0-8B88AA0C8216}" srcOrd="0" destOrd="0" presId="urn:microsoft.com/office/officeart/2005/8/layout/hierarchy1"/>
    <dgm:cxn modelId="{0D721DDB-A3C3-437E-AF8A-5F94B79A8D16}" type="presOf" srcId="{E9ACE743-4F20-4939-93FA-E32E37C0ABE8}" destId="{5DBF3B7A-5EF9-4451-A9B3-4654E414B84B}" srcOrd="0" destOrd="0" presId="urn:microsoft.com/office/officeart/2005/8/layout/hierarchy1"/>
    <dgm:cxn modelId="{121BF4DB-FBB9-42C9-A915-BF74434E0024}" srcId="{E9ACE743-4F20-4939-93FA-E32E37C0ABE8}" destId="{F493BDC0-7B2A-4E69-8171-94B1B61074C8}" srcOrd="2" destOrd="0" parTransId="{6121FF51-3749-4606-8257-E34A8B7DF0E9}" sibTransId="{7F142C83-1BC4-49DF-BC31-CDA6AD7EE211}"/>
    <dgm:cxn modelId="{2EF9B0DD-6E59-426F-8258-833275C7B437}" srcId="{E9ACE743-4F20-4939-93FA-E32E37C0ABE8}" destId="{2708D5ED-7891-4C0C-971E-9DDDA4C55AB0}" srcOrd="0" destOrd="0" parTransId="{024B72A7-8C22-4E40-B328-FC5BA13FBB3B}" sibTransId="{152F673E-B83E-468E-A3E7-C022A51FC8E5}"/>
    <dgm:cxn modelId="{4352E7D8-BF60-43A7-9674-5C5546887C63}" type="presParOf" srcId="{EB45F192-674E-49C5-9229-307F144458F5}" destId="{5737ACD8-B719-4ED4-8377-36FA328F7BCB}" srcOrd="0" destOrd="0" presId="urn:microsoft.com/office/officeart/2005/8/layout/hierarchy1"/>
    <dgm:cxn modelId="{9A2C20F1-5782-4B7F-9194-705F1EEA9718}" type="presParOf" srcId="{5737ACD8-B719-4ED4-8377-36FA328F7BCB}" destId="{94A8DA65-61AE-4B7E-B510-9436AC3F0291}" srcOrd="0" destOrd="0" presId="urn:microsoft.com/office/officeart/2005/8/layout/hierarchy1"/>
    <dgm:cxn modelId="{CF43685B-A68F-448B-828E-41B6A2A17DA9}" type="presParOf" srcId="{94A8DA65-61AE-4B7E-B510-9436AC3F0291}" destId="{26CF9E44-C72A-439A-BB44-37D4AA7EEC08}" srcOrd="0" destOrd="0" presId="urn:microsoft.com/office/officeart/2005/8/layout/hierarchy1"/>
    <dgm:cxn modelId="{2DE68624-D6B4-4206-BB5E-822E9DB1ACAB}" type="presParOf" srcId="{94A8DA65-61AE-4B7E-B510-9436AC3F0291}" destId="{5DBF3B7A-5EF9-4451-A9B3-4654E414B84B}" srcOrd="1" destOrd="0" presId="urn:microsoft.com/office/officeart/2005/8/layout/hierarchy1"/>
    <dgm:cxn modelId="{905AAD2F-4AB6-48BC-9A31-4D1C6B3B0C11}" type="presParOf" srcId="{5737ACD8-B719-4ED4-8377-36FA328F7BCB}" destId="{D5DEF97E-865E-478C-92B8-AE6D88D25689}" srcOrd="1" destOrd="0" presId="urn:microsoft.com/office/officeart/2005/8/layout/hierarchy1"/>
    <dgm:cxn modelId="{F783BA8C-3E9D-4668-9846-83011A42D4C5}" type="presParOf" srcId="{D5DEF97E-865E-478C-92B8-AE6D88D25689}" destId="{6BB11BFB-45FB-4799-A58B-E0980F6019E0}" srcOrd="0" destOrd="0" presId="urn:microsoft.com/office/officeart/2005/8/layout/hierarchy1"/>
    <dgm:cxn modelId="{40BDCECF-A5F7-4181-92D7-C8FFEBC152C5}" type="presParOf" srcId="{D5DEF97E-865E-478C-92B8-AE6D88D25689}" destId="{7D93B4DD-5931-43F1-A96D-1CB58A687C12}" srcOrd="1" destOrd="0" presId="urn:microsoft.com/office/officeart/2005/8/layout/hierarchy1"/>
    <dgm:cxn modelId="{ABE71C6D-A47B-42DB-88B1-AD982AEFA3C2}" type="presParOf" srcId="{7D93B4DD-5931-43F1-A96D-1CB58A687C12}" destId="{4CB7FB0A-E92F-49A3-840A-EAD937D468DA}" srcOrd="0" destOrd="0" presId="urn:microsoft.com/office/officeart/2005/8/layout/hierarchy1"/>
    <dgm:cxn modelId="{C6E1F1F3-4D8B-4A66-8D34-E5F45C7C088D}" type="presParOf" srcId="{4CB7FB0A-E92F-49A3-840A-EAD937D468DA}" destId="{60FB13C7-9330-4F58-B8EE-F1A85F9F4561}" srcOrd="0" destOrd="0" presId="urn:microsoft.com/office/officeart/2005/8/layout/hierarchy1"/>
    <dgm:cxn modelId="{B8A604D4-1C07-4B26-A11A-84493DFBDF28}" type="presParOf" srcId="{4CB7FB0A-E92F-49A3-840A-EAD937D468DA}" destId="{62741ACE-7159-4DE8-AF7D-8B0D76EF4CB9}" srcOrd="1" destOrd="0" presId="urn:microsoft.com/office/officeart/2005/8/layout/hierarchy1"/>
    <dgm:cxn modelId="{AA00226C-E916-4D73-8610-668409F535F6}" type="presParOf" srcId="{7D93B4DD-5931-43F1-A96D-1CB58A687C12}" destId="{7C220B22-C9A8-4D82-884D-86E88E27EA15}" srcOrd="1" destOrd="0" presId="urn:microsoft.com/office/officeart/2005/8/layout/hierarchy1"/>
    <dgm:cxn modelId="{9FF4D672-F52B-4961-B6EB-7A1B1446BA89}" type="presParOf" srcId="{D5DEF97E-865E-478C-92B8-AE6D88D25689}" destId="{62644E9A-508F-4AF5-8E00-717B1EE34FEC}" srcOrd="2" destOrd="0" presId="urn:microsoft.com/office/officeart/2005/8/layout/hierarchy1"/>
    <dgm:cxn modelId="{96703ADD-FA71-4B17-98C1-F0212D2053FF}" type="presParOf" srcId="{D5DEF97E-865E-478C-92B8-AE6D88D25689}" destId="{C803D112-761F-4AF2-BAD0-FE400E6D9A1E}" srcOrd="3" destOrd="0" presId="urn:microsoft.com/office/officeart/2005/8/layout/hierarchy1"/>
    <dgm:cxn modelId="{A7566E0E-1FA7-482E-9C78-0AD0F625B7CF}" type="presParOf" srcId="{C803D112-761F-4AF2-BAD0-FE400E6D9A1E}" destId="{30CBBCBD-6ECA-478C-8956-FEAC493713BB}" srcOrd="0" destOrd="0" presId="urn:microsoft.com/office/officeart/2005/8/layout/hierarchy1"/>
    <dgm:cxn modelId="{18C52D57-2C75-48D2-B573-329A72D3A630}" type="presParOf" srcId="{30CBBCBD-6ECA-478C-8956-FEAC493713BB}" destId="{3F6201C8-3F4A-4394-BE73-3E54CD8B5586}" srcOrd="0" destOrd="0" presId="urn:microsoft.com/office/officeart/2005/8/layout/hierarchy1"/>
    <dgm:cxn modelId="{3AC3DDEE-E563-4C17-8C02-728DFC1253A3}" type="presParOf" srcId="{30CBBCBD-6ECA-478C-8956-FEAC493713BB}" destId="{638EFA51-B9C9-4D46-82F1-E86BD931F450}" srcOrd="1" destOrd="0" presId="urn:microsoft.com/office/officeart/2005/8/layout/hierarchy1"/>
    <dgm:cxn modelId="{53EA4BD6-85C5-42F0-82FB-6E389DEDF2A5}" type="presParOf" srcId="{C803D112-761F-4AF2-BAD0-FE400E6D9A1E}" destId="{E0BD0647-3579-4AB9-91B3-FC19696E1F9E}" srcOrd="1" destOrd="0" presId="urn:microsoft.com/office/officeart/2005/8/layout/hierarchy1"/>
    <dgm:cxn modelId="{9441D7A6-4209-4950-A64B-BF8D271EAD5B}" type="presParOf" srcId="{D5DEF97E-865E-478C-92B8-AE6D88D25689}" destId="{F5CA582A-877B-4EA2-9414-F58F39DE7B95}" srcOrd="4" destOrd="0" presId="urn:microsoft.com/office/officeart/2005/8/layout/hierarchy1"/>
    <dgm:cxn modelId="{3A815CAB-2BCD-4341-B17F-F53CAC150501}" type="presParOf" srcId="{D5DEF97E-865E-478C-92B8-AE6D88D25689}" destId="{E6770BC7-8A26-4B23-866D-DFA8D2AEB410}" srcOrd="5" destOrd="0" presId="urn:microsoft.com/office/officeart/2005/8/layout/hierarchy1"/>
    <dgm:cxn modelId="{4044C27D-2CA0-496D-823F-CBC3706B74F8}" type="presParOf" srcId="{E6770BC7-8A26-4B23-866D-DFA8D2AEB410}" destId="{D7C1347D-F839-437D-84DE-5FB84BB364ED}" srcOrd="0" destOrd="0" presId="urn:microsoft.com/office/officeart/2005/8/layout/hierarchy1"/>
    <dgm:cxn modelId="{D53182F1-2102-4F0F-B53C-F194A4506218}" type="presParOf" srcId="{D7C1347D-F839-437D-84DE-5FB84BB364ED}" destId="{7C3AA17A-CC6D-4E1B-8345-090F0AFABD45}" srcOrd="0" destOrd="0" presId="urn:microsoft.com/office/officeart/2005/8/layout/hierarchy1"/>
    <dgm:cxn modelId="{6474708B-4BBE-48DD-AA58-79715BAB020D}" type="presParOf" srcId="{D7C1347D-F839-437D-84DE-5FB84BB364ED}" destId="{1DA2DE17-8540-4AA6-84E8-B68268ED8EE3}" srcOrd="1" destOrd="0" presId="urn:microsoft.com/office/officeart/2005/8/layout/hierarchy1"/>
    <dgm:cxn modelId="{4E6B8B92-EF88-43F7-B3F7-4549BAF09F2E}" type="presParOf" srcId="{E6770BC7-8A26-4B23-866D-DFA8D2AEB410}" destId="{133544F2-8497-417C-B56A-FF445D7AFB0C}" srcOrd="1" destOrd="0" presId="urn:microsoft.com/office/officeart/2005/8/layout/hierarchy1"/>
    <dgm:cxn modelId="{AA92932E-FF13-4F92-8C14-336E27B9726B}" type="presParOf" srcId="{D5DEF97E-865E-478C-92B8-AE6D88D25689}" destId="{8A2460E8-6230-4592-9FC0-8B88AA0C8216}" srcOrd="6" destOrd="0" presId="urn:microsoft.com/office/officeart/2005/8/layout/hierarchy1"/>
    <dgm:cxn modelId="{092127B1-F882-487C-B255-236C4B8CD2FC}" type="presParOf" srcId="{D5DEF97E-865E-478C-92B8-AE6D88D25689}" destId="{A9D63E93-2D05-4C7F-830C-10B18856AF06}" srcOrd="7" destOrd="0" presId="urn:microsoft.com/office/officeart/2005/8/layout/hierarchy1"/>
    <dgm:cxn modelId="{FEA40E39-87A0-40A2-965A-F7A3848BB814}" type="presParOf" srcId="{A9D63E93-2D05-4C7F-830C-10B18856AF06}" destId="{D39076D6-AC05-4E19-89A3-01C5C3621EE9}" srcOrd="0" destOrd="0" presId="urn:microsoft.com/office/officeart/2005/8/layout/hierarchy1"/>
    <dgm:cxn modelId="{25E47330-A9BA-4D74-91A3-FE8CA4109123}" type="presParOf" srcId="{D39076D6-AC05-4E19-89A3-01C5C3621EE9}" destId="{238D5BDF-31B7-4FDE-8C96-8417092112B4}" srcOrd="0" destOrd="0" presId="urn:microsoft.com/office/officeart/2005/8/layout/hierarchy1"/>
    <dgm:cxn modelId="{7FBCC88A-879E-4307-B239-C8173CFD9480}" type="presParOf" srcId="{D39076D6-AC05-4E19-89A3-01C5C3621EE9}" destId="{0FF446F5-141B-403B-A8D6-49D2E778C3CC}" srcOrd="1" destOrd="0" presId="urn:microsoft.com/office/officeart/2005/8/layout/hierarchy1"/>
    <dgm:cxn modelId="{896B3218-56DF-4643-9DCD-490E563A4294}" type="presParOf" srcId="{A9D63E93-2D05-4C7F-830C-10B18856AF06}" destId="{7FCAE023-3F4E-46B5-8849-2210B1C2F8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AF227-8C0F-4827-8844-A37B45A9B246}">
      <dsp:nvSpPr>
        <dsp:cNvPr id="0" name=""/>
        <dsp:cNvSpPr/>
      </dsp:nvSpPr>
      <dsp:spPr>
        <a:xfrm>
          <a:off x="0" y="33661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Andrew </a:t>
          </a:r>
          <a:r>
            <a:rPr lang="en-US" sz="2700" kern="1200" err="1">
              <a:latin typeface="Calibri"/>
              <a:ea typeface="Calibri"/>
              <a:cs typeface="Calibri"/>
            </a:rPr>
            <a:t>Rassweiler</a:t>
          </a:r>
          <a:r>
            <a:rPr lang="en-US" sz="2700" kern="1200">
              <a:latin typeface="Calibri"/>
              <a:ea typeface="Calibri"/>
              <a:cs typeface="Calibri"/>
            </a:rPr>
            <a:t> </a:t>
          </a:r>
        </a:p>
      </dsp:txBody>
      <dsp:txXfrm>
        <a:off x="31613" y="65274"/>
        <a:ext cx="5377099" cy="584369"/>
      </dsp:txXfrm>
    </dsp:sp>
    <dsp:sp modelId="{6DDD19FB-3D0E-462C-A67C-0A337D912FBE}">
      <dsp:nvSpPr>
        <dsp:cNvPr id="0" name=""/>
        <dsp:cNvSpPr/>
      </dsp:nvSpPr>
      <dsp:spPr>
        <a:xfrm>
          <a:off x="0" y="681256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Investor, Decision Maker, Receiver</a:t>
          </a:r>
        </a:p>
      </dsp:txBody>
      <dsp:txXfrm>
        <a:off x="0" y="681256"/>
        <a:ext cx="5440325" cy="447120"/>
      </dsp:txXfrm>
    </dsp:sp>
    <dsp:sp modelId="{73A66108-13FA-40F9-98B5-452C5F57E22F}">
      <dsp:nvSpPr>
        <dsp:cNvPr id="0" name=""/>
        <dsp:cNvSpPr/>
      </dsp:nvSpPr>
      <dsp:spPr>
        <a:xfrm>
          <a:off x="0" y="1128376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err="1">
              <a:latin typeface="Calibri"/>
              <a:ea typeface="Calibri"/>
              <a:cs typeface="Calibri"/>
            </a:rPr>
            <a:t>Rassweiler</a:t>
          </a:r>
          <a:r>
            <a:rPr lang="en-US" sz="2700" kern="1200">
              <a:latin typeface="Calibri"/>
              <a:ea typeface="Calibri"/>
              <a:cs typeface="Calibri"/>
            </a:rPr>
            <a:t> Laboratory </a:t>
          </a:r>
        </a:p>
      </dsp:txBody>
      <dsp:txXfrm>
        <a:off x="31613" y="1159989"/>
        <a:ext cx="5377099" cy="584369"/>
      </dsp:txXfrm>
    </dsp:sp>
    <dsp:sp modelId="{F770B43E-9736-425F-A3DD-C903284F36A7}">
      <dsp:nvSpPr>
        <dsp:cNvPr id="0" name=""/>
        <dsp:cNvSpPr/>
      </dsp:nvSpPr>
      <dsp:spPr>
        <a:xfrm>
          <a:off x="0" y="1775971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Operator </a:t>
          </a:r>
        </a:p>
      </dsp:txBody>
      <dsp:txXfrm>
        <a:off x="0" y="1775971"/>
        <a:ext cx="5440325" cy="447120"/>
      </dsp:txXfrm>
    </dsp:sp>
    <dsp:sp modelId="{8CDB42F7-6103-4EB6-B6B3-E4E4890CA15C}">
      <dsp:nvSpPr>
        <dsp:cNvPr id="0" name=""/>
        <dsp:cNvSpPr/>
      </dsp:nvSpPr>
      <dsp:spPr>
        <a:xfrm>
          <a:off x="0" y="2223091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Shayne McConomy</a:t>
          </a:r>
        </a:p>
      </dsp:txBody>
      <dsp:txXfrm>
        <a:off x="31613" y="2254704"/>
        <a:ext cx="5377099" cy="584369"/>
      </dsp:txXfrm>
    </dsp:sp>
    <dsp:sp modelId="{55B79CE2-99FB-46A0-B2CA-51C4A2DA2271}">
      <dsp:nvSpPr>
        <dsp:cNvPr id="0" name=""/>
        <dsp:cNvSpPr/>
      </dsp:nvSpPr>
      <dsp:spPr>
        <a:xfrm>
          <a:off x="0" y="2870686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Manager </a:t>
          </a:r>
        </a:p>
      </dsp:txBody>
      <dsp:txXfrm>
        <a:off x="0" y="2870686"/>
        <a:ext cx="5440325" cy="447120"/>
      </dsp:txXfrm>
    </dsp:sp>
    <dsp:sp modelId="{808682E5-172C-46B9-99D4-7ABF32F1E40B}">
      <dsp:nvSpPr>
        <dsp:cNvPr id="0" name=""/>
        <dsp:cNvSpPr/>
      </dsp:nvSpPr>
      <dsp:spPr>
        <a:xfrm>
          <a:off x="0" y="3317805"/>
          <a:ext cx="5440325" cy="64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Dr. Jonathan Clark</a:t>
          </a:r>
        </a:p>
      </dsp:txBody>
      <dsp:txXfrm>
        <a:off x="31613" y="3349418"/>
        <a:ext cx="5377099" cy="584369"/>
      </dsp:txXfrm>
    </dsp:sp>
    <dsp:sp modelId="{F633758B-B70D-45E3-8ED7-E06942469E5A}">
      <dsp:nvSpPr>
        <dsp:cNvPr id="0" name=""/>
        <dsp:cNvSpPr/>
      </dsp:nvSpPr>
      <dsp:spPr>
        <a:xfrm>
          <a:off x="0" y="3965401"/>
          <a:ext cx="544032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73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Calibri"/>
              <a:ea typeface="Calibri"/>
              <a:cs typeface="Calibri"/>
            </a:rPr>
            <a:t>Expert</a:t>
          </a:r>
        </a:p>
      </dsp:txBody>
      <dsp:txXfrm>
        <a:off x="0" y="3965401"/>
        <a:ext cx="5440325" cy="447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460E8-6230-4592-9FC0-8B88AA0C8216}">
      <dsp:nvSpPr>
        <dsp:cNvPr id="0" name=""/>
        <dsp:cNvSpPr/>
      </dsp:nvSpPr>
      <dsp:spPr>
        <a:xfrm>
          <a:off x="4763452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3740467" y="404367"/>
              </a:lnTo>
              <a:lnTo>
                <a:pt x="3740467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A582A-877B-4EA2-9414-F58F39DE7B95}">
      <dsp:nvSpPr>
        <dsp:cNvPr id="0" name=""/>
        <dsp:cNvSpPr/>
      </dsp:nvSpPr>
      <dsp:spPr>
        <a:xfrm>
          <a:off x="4763452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367"/>
              </a:lnTo>
              <a:lnTo>
                <a:pt x="1246822" y="404367"/>
              </a:lnTo>
              <a:lnTo>
                <a:pt x="1246822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44E9A-508F-4AF5-8E00-717B1EE34FEC}">
      <dsp:nvSpPr>
        <dsp:cNvPr id="0" name=""/>
        <dsp:cNvSpPr/>
      </dsp:nvSpPr>
      <dsp:spPr>
        <a:xfrm>
          <a:off x="3516629" y="1768920"/>
          <a:ext cx="1246822" cy="593374"/>
        </a:xfrm>
        <a:custGeom>
          <a:avLst/>
          <a:gdLst/>
          <a:ahLst/>
          <a:cxnLst/>
          <a:rect l="0" t="0" r="0" b="0"/>
          <a:pathLst>
            <a:path>
              <a:moveTo>
                <a:pt x="1246822" y="0"/>
              </a:moveTo>
              <a:lnTo>
                <a:pt x="1246822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11BFB-45FB-4799-A58B-E0980F6019E0}">
      <dsp:nvSpPr>
        <dsp:cNvPr id="0" name=""/>
        <dsp:cNvSpPr/>
      </dsp:nvSpPr>
      <dsp:spPr>
        <a:xfrm>
          <a:off x="1022984" y="1768920"/>
          <a:ext cx="3740467" cy="593374"/>
        </a:xfrm>
        <a:custGeom>
          <a:avLst/>
          <a:gdLst/>
          <a:ahLst/>
          <a:cxnLst/>
          <a:rect l="0" t="0" r="0" b="0"/>
          <a:pathLst>
            <a:path>
              <a:moveTo>
                <a:pt x="3740467" y="0"/>
              </a:moveTo>
              <a:lnTo>
                <a:pt x="3740467" y="404367"/>
              </a:lnTo>
              <a:lnTo>
                <a:pt x="0" y="404367"/>
              </a:lnTo>
              <a:lnTo>
                <a:pt x="0" y="5933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F9E44-C72A-439A-BB44-37D4AA7EEC08}">
      <dsp:nvSpPr>
        <dsp:cNvPr id="0" name=""/>
        <dsp:cNvSpPr/>
      </dsp:nvSpPr>
      <dsp:spPr>
        <a:xfrm>
          <a:off x="3743325" y="473358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F3B7A-5EF9-4451-A9B3-4654E414B84B}">
      <dsp:nvSpPr>
        <dsp:cNvPr id="0" name=""/>
        <dsp:cNvSpPr/>
      </dsp:nvSpPr>
      <dsp:spPr>
        <a:xfrm>
          <a:off x="3970020" y="688718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Underwater Tracking System</a:t>
          </a:r>
        </a:p>
      </dsp:txBody>
      <dsp:txXfrm>
        <a:off x="4007966" y="726664"/>
        <a:ext cx="1964362" cy="1219669"/>
      </dsp:txXfrm>
    </dsp:sp>
    <dsp:sp modelId="{60FB13C7-9330-4F58-B8EE-F1A85F9F4561}">
      <dsp:nvSpPr>
        <dsp:cNvPr id="0" name=""/>
        <dsp:cNvSpPr/>
      </dsp:nvSpPr>
      <dsp:spPr>
        <a:xfrm>
          <a:off x="285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41ACE-7159-4DE8-AF7D-8B0D76EF4CB9}">
      <dsp:nvSpPr>
        <dsp:cNvPr id="0" name=""/>
        <dsp:cNvSpPr/>
      </dsp:nvSpPr>
      <dsp:spPr>
        <a:xfrm>
          <a:off x="22955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Sensor</a:t>
          </a:r>
        </a:p>
      </dsp:txBody>
      <dsp:txXfrm>
        <a:off x="267498" y="2615600"/>
        <a:ext cx="1964362" cy="1219669"/>
      </dsp:txXfrm>
    </dsp:sp>
    <dsp:sp modelId="{3F6201C8-3F4A-4394-BE73-3E54CD8B5586}">
      <dsp:nvSpPr>
        <dsp:cNvPr id="0" name=""/>
        <dsp:cNvSpPr/>
      </dsp:nvSpPr>
      <dsp:spPr>
        <a:xfrm>
          <a:off x="249650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EFA51-B9C9-4D46-82F1-E86BD931F450}">
      <dsp:nvSpPr>
        <dsp:cNvPr id="0" name=""/>
        <dsp:cNvSpPr/>
      </dsp:nvSpPr>
      <dsp:spPr>
        <a:xfrm>
          <a:off x="272319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Power Source</a:t>
          </a:r>
        </a:p>
      </dsp:txBody>
      <dsp:txXfrm>
        <a:off x="2761143" y="2615600"/>
        <a:ext cx="1964362" cy="1219669"/>
      </dsp:txXfrm>
    </dsp:sp>
    <dsp:sp modelId="{7C3AA17A-CC6D-4E1B-8345-090F0AFABD45}">
      <dsp:nvSpPr>
        <dsp:cNvPr id="0" name=""/>
        <dsp:cNvSpPr/>
      </dsp:nvSpPr>
      <dsp:spPr>
        <a:xfrm>
          <a:off x="4990147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2DE17-8540-4AA6-84E8-B68268ED8EE3}">
      <dsp:nvSpPr>
        <dsp:cNvPr id="0" name=""/>
        <dsp:cNvSpPr/>
      </dsp:nvSpPr>
      <dsp:spPr>
        <a:xfrm>
          <a:off x="5216842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Structures</a:t>
          </a:r>
        </a:p>
      </dsp:txBody>
      <dsp:txXfrm>
        <a:off x="5254788" y="2615600"/>
        <a:ext cx="1964362" cy="1219669"/>
      </dsp:txXfrm>
    </dsp:sp>
    <dsp:sp modelId="{238D5BDF-31B7-4FDE-8C96-8417092112B4}">
      <dsp:nvSpPr>
        <dsp:cNvPr id="0" name=""/>
        <dsp:cNvSpPr/>
      </dsp:nvSpPr>
      <dsp:spPr>
        <a:xfrm>
          <a:off x="7483792" y="2362294"/>
          <a:ext cx="2040254" cy="129556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446F5-141B-403B-A8D6-49D2E778C3CC}">
      <dsp:nvSpPr>
        <dsp:cNvPr id="0" name=""/>
        <dsp:cNvSpPr/>
      </dsp:nvSpPr>
      <dsp:spPr>
        <a:xfrm>
          <a:off x="7710487" y="2577654"/>
          <a:ext cx="2040254" cy="12955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ea typeface="Calibri"/>
              <a:cs typeface="Calibri"/>
            </a:rPr>
            <a:t>Data</a:t>
          </a:r>
        </a:p>
      </dsp:txBody>
      <dsp:txXfrm>
        <a:off x="7748433" y="2615600"/>
        <a:ext cx="1964362" cy="1219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853631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15347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  <p:sldLayoutId id="2147483691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2/3/2025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0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-electronics-shop.com/garmin-gpsmap-78-handheld-navigator-010-00864-00/" TargetMode="External"/><Relationship Id="rId2" Type="http://schemas.openxmlformats.org/officeDocument/2006/relationships/hyperlink" Target="https://www.vectornav.com/resources/detail/what-is-an-inertial-measurement-unit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bluerobotics.com/store/watertight-enclosures/watertight-boxes/watertight-box/" TargetMode="External"/><Relationship Id="rId5" Type="http://schemas.openxmlformats.org/officeDocument/2006/relationships/hyperlink" Target="https://www.sparkfun.com/products/16832" TargetMode="External"/><Relationship Id="rId4" Type="http://schemas.openxmlformats.org/officeDocument/2006/relationships/hyperlink" Target="https://bluerobotics.com/store/sensors-cameras/sensors/bar02-sensor-r1-rp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23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34.sv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DR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 Black"/>
              </a:rPr>
              <a:t>Team 520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79" y="4076081"/>
            <a:ext cx="7298967" cy="60013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>
                <a:latin typeface="Calibri"/>
                <a:ea typeface="Calibri"/>
                <a:cs typeface="Times New Roman"/>
              </a:rPr>
              <a:t>John Baumann, Natalie Boggess, Cody Carlson, </a:t>
            </a:r>
            <a:endParaRPr lang="en-US"/>
          </a:p>
          <a:p>
            <a:r>
              <a:rPr lang="en-US">
                <a:latin typeface="Calibri"/>
                <a:ea typeface="Calibri"/>
                <a:cs typeface="Times New Roman"/>
              </a:rPr>
              <a:t>Megan </a:t>
            </a:r>
            <a:r>
              <a:rPr lang="en-US" err="1">
                <a:latin typeface="Calibri"/>
                <a:ea typeface="Calibri"/>
                <a:cs typeface="Times New Roman"/>
              </a:rPr>
              <a:t>Jadush</a:t>
            </a:r>
            <a:r>
              <a:rPr lang="en-US">
                <a:latin typeface="Calibri"/>
                <a:ea typeface="Calibri"/>
                <a:cs typeface="Times New Roman"/>
              </a:rPr>
              <a:t>, Malik Jean-Baptiste, Anders Snell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Arial"/>
              </a:rPr>
              <a:t>01/23/2025</a:t>
            </a:r>
            <a:endParaRPr lang="en-US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C7B2C-869D-F706-5D96-4C17251D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2AF19D-3FCF-802C-FC0A-E1A115FE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Secondary Market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A6707-6099-35E2-E7F4-1BFD34EBCB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 Baptiste</a:t>
            </a:r>
            <a:endParaRPr lang="en-US">
              <a:solidFill>
                <a:srgbClr val="000000"/>
              </a:solidFill>
              <a:ea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C787-01C8-2B2C-AF5C-A45C60B1E31D}"/>
              </a:ext>
            </a:extLst>
          </p:cNvPr>
          <p:cNvSpPr/>
          <p:nvPr/>
        </p:nvSpPr>
        <p:spPr>
          <a:xfrm>
            <a:off x="736452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Commercial Fishing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7BA24B-1D8E-F57A-B498-1BCD45FDC4A6}"/>
              </a:ext>
            </a:extLst>
          </p:cNvPr>
          <p:cNvSpPr/>
          <p:nvPr/>
        </p:nvSpPr>
        <p:spPr>
          <a:xfrm>
            <a:off x="3953533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Underwater Exploration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234B9D-48A8-B5FC-5E04-ADC2B970BD7D}"/>
              </a:ext>
            </a:extLst>
          </p:cNvPr>
          <p:cNvSpPr/>
          <p:nvPr/>
        </p:nvSpPr>
        <p:spPr>
          <a:xfrm>
            <a:off x="7172835" y="2032190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Recreational Divers</a:t>
            </a:r>
          </a:p>
        </p:txBody>
      </p:sp>
      <p:pic>
        <p:nvPicPr>
          <p:cNvPr id="19" name="Graphic 18" descr="Fins outline">
            <a:extLst>
              <a:ext uri="{FF2B5EF4-FFF2-40B4-BE49-F238E27FC236}">
                <a16:creationId xmlns:a16="http://schemas.microsoft.com/office/drawing/2014/main" id="{E16002CF-32CC-1661-8A96-BEF92EB7E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6149" y="2144823"/>
            <a:ext cx="1186120" cy="1203841"/>
          </a:xfrm>
          <a:prstGeom prst="rect">
            <a:avLst/>
          </a:prstGeom>
        </p:spPr>
      </p:pic>
      <p:pic>
        <p:nvPicPr>
          <p:cNvPr id="20" name="Graphic 19" descr="Submarine outline">
            <a:extLst>
              <a:ext uri="{FF2B5EF4-FFF2-40B4-BE49-F238E27FC236}">
                <a16:creationId xmlns:a16="http://schemas.microsoft.com/office/drawing/2014/main" id="{19964F32-130E-F5DB-6631-25360B90A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5210" y="2205001"/>
            <a:ext cx="1067982" cy="1085702"/>
          </a:xfrm>
          <a:prstGeom prst="rect">
            <a:avLst/>
          </a:prstGeom>
        </p:spPr>
      </p:pic>
      <p:pic>
        <p:nvPicPr>
          <p:cNvPr id="21" name="Graphic 20" descr="Fish outline">
            <a:extLst>
              <a:ext uri="{FF2B5EF4-FFF2-40B4-BE49-F238E27FC236}">
                <a16:creationId xmlns:a16="http://schemas.microsoft.com/office/drawing/2014/main" id="{9865B17C-3C1C-E8E1-599A-8FB5B3CCA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2969" y="2206108"/>
            <a:ext cx="1327888" cy="13633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4320BA-44B0-16CF-0F36-E8C227E12890}"/>
              </a:ext>
            </a:extLst>
          </p:cNvPr>
          <p:cNvSpPr/>
          <p:nvPr/>
        </p:nvSpPr>
        <p:spPr>
          <a:xfrm>
            <a:off x="7178713" y="2060688"/>
            <a:ext cx="2764968" cy="27936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Marine Sanctuary</a:t>
            </a:r>
          </a:p>
        </p:txBody>
      </p:sp>
      <p:pic>
        <p:nvPicPr>
          <p:cNvPr id="9" name="Graphic 8" descr="Porthole outline">
            <a:extLst>
              <a:ext uri="{FF2B5EF4-FFF2-40B4-BE49-F238E27FC236}">
                <a16:creationId xmlns:a16="http://schemas.microsoft.com/office/drawing/2014/main" id="{15E813DD-D85B-B6A3-D546-B4A73FE74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54347" y="2313687"/>
            <a:ext cx="1207476" cy="1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4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8047A-4D78-89F0-2702-B659E5F0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7888A5-3CE1-B7D4-1D30-04664729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E56F21-82E1-82A2-2CC2-0C3261661E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84933" y="0"/>
            <a:ext cx="1524000" cy="757130"/>
          </a:xfrm>
        </p:spPr>
        <p:txBody>
          <a:bodyPr/>
          <a:lstStyle/>
          <a:p>
            <a:r>
              <a:rPr lang="en-US">
                <a:ea typeface="Calibri"/>
              </a:rPr>
              <a:t>Malik Jean Baptiste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3E7926-890C-A0D9-10A1-962E3C6BDC42}"/>
              </a:ext>
            </a:extLst>
          </p:cNvPr>
          <p:cNvSpPr/>
          <p:nvPr/>
        </p:nvSpPr>
        <p:spPr>
          <a:xfrm>
            <a:off x="873211" y="1599402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     </a:t>
            </a:r>
            <a:r>
              <a:rPr lang="en-US" sz="2200">
                <a:latin typeface="Calibri"/>
                <a:ea typeface="Calibri"/>
                <a:cs typeface="Calibri"/>
              </a:rPr>
              <a:t>The user will be within 10 meters of the water's surface.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FADD11-C20C-C0CA-BAFF-87712B92407A}"/>
              </a:ext>
            </a:extLst>
          </p:cNvPr>
          <p:cNvSpPr/>
          <p:nvPr/>
        </p:nvSpPr>
        <p:spPr>
          <a:xfrm>
            <a:off x="873211" y="2786706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     </a:t>
            </a:r>
            <a:r>
              <a:rPr lang="en-US" sz="2200">
                <a:latin typeface="Calibri"/>
                <a:ea typeface="Calibri"/>
                <a:cs typeface="Calibri"/>
              </a:rPr>
              <a:t>The user has access to a watch and a waterproof notepad.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D7EB66-A227-DA54-BCA1-D66E547ED244}"/>
              </a:ext>
            </a:extLst>
          </p:cNvPr>
          <p:cNvSpPr/>
          <p:nvPr/>
        </p:nvSpPr>
        <p:spPr>
          <a:xfrm>
            <a:off x="873211" y="4006914"/>
            <a:ext cx="8186245" cy="85237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         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max duration of each dive will be no longer than 90 minutes.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E990E2-2BA1-269E-11CD-303BB75CB22F}"/>
              </a:ext>
            </a:extLst>
          </p:cNvPr>
          <p:cNvSpPr/>
          <p:nvPr/>
        </p:nvSpPr>
        <p:spPr>
          <a:xfrm>
            <a:off x="846630" y="5185594"/>
            <a:ext cx="8207891" cy="11093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     </a:t>
            </a:r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Weather conditions will consist of wind (15-20 knots),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    small waves (2-3 feet), and a water temperature of around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    82°F.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phic 2" descr="Scuba diving outline">
            <a:extLst>
              <a:ext uri="{FF2B5EF4-FFF2-40B4-BE49-F238E27FC236}">
                <a16:creationId xmlns:a16="http://schemas.microsoft.com/office/drawing/2014/main" id="{ACB979D5-6C7F-F87A-A258-C2DC6504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879" y="1580482"/>
            <a:ext cx="905540" cy="905540"/>
          </a:xfrm>
          <a:prstGeom prst="rect">
            <a:avLst/>
          </a:prstGeom>
        </p:spPr>
      </p:pic>
      <p:pic>
        <p:nvPicPr>
          <p:cNvPr id="7" name="Graphic 6" descr="Watch with solid fill">
            <a:extLst>
              <a:ext uri="{FF2B5EF4-FFF2-40B4-BE49-F238E27FC236}">
                <a16:creationId xmlns:a16="http://schemas.microsoft.com/office/drawing/2014/main" id="{EFFC9B55-081C-A9F8-4D5D-EB8B3FA1B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888" y="4020811"/>
            <a:ext cx="827590" cy="827590"/>
          </a:xfrm>
          <a:prstGeom prst="rect">
            <a:avLst/>
          </a:prstGeom>
        </p:spPr>
      </p:pic>
      <p:pic>
        <p:nvPicPr>
          <p:cNvPr id="9" name="Graphic 8" descr="Partial sun with solid fill">
            <a:extLst>
              <a:ext uri="{FF2B5EF4-FFF2-40B4-BE49-F238E27FC236}">
                <a16:creationId xmlns:a16="http://schemas.microsoft.com/office/drawing/2014/main" id="{0D3647BF-F200-0B99-F232-A9A10544E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739" y="5286400"/>
            <a:ext cx="914400" cy="914400"/>
          </a:xfrm>
          <a:prstGeom prst="rect">
            <a:avLst/>
          </a:prstGeom>
        </p:spPr>
      </p:pic>
      <p:pic>
        <p:nvPicPr>
          <p:cNvPr id="12" name="Graphic 11" descr="Clipboard outline">
            <a:extLst>
              <a:ext uri="{FF2B5EF4-FFF2-40B4-BE49-F238E27FC236}">
                <a16:creationId xmlns:a16="http://schemas.microsoft.com/office/drawing/2014/main" id="{F2594033-F7FE-D005-89A9-3D346DAAD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437" y="2786178"/>
            <a:ext cx="905540" cy="9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8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595B3-F712-4D77-EF34-65E339753A7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E085-7666-7748-C86F-D80B2C16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F4DC-8232-662C-6F0C-A431CF10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9A0885-139B-9BD8-6E02-74555A36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D2A297-DB64-90FC-7CB5-15FA717118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9BEF498-52F5-5CFE-0A45-0E295DC0E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231395"/>
              </p:ext>
            </p:extLst>
          </p:nvPr>
        </p:nvGraphicFramePr>
        <p:xfrm>
          <a:off x="251992" y="1727199"/>
          <a:ext cx="5440325" cy="444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C79429F2-2883-5EB1-A51E-5206A7A029E9}"/>
              </a:ext>
            </a:extLst>
          </p:cNvPr>
          <p:cNvGrpSpPr/>
          <p:nvPr/>
        </p:nvGrpSpPr>
        <p:grpSpPr>
          <a:xfrm>
            <a:off x="6392458" y="2500096"/>
            <a:ext cx="3818626" cy="1130060"/>
            <a:chOff x="6458310" y="2518911"/>
            <a:chExt cx="3818626" cy="1130060"/>
          </a:xfrm>
        </p:grpSpPr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D23AE649-ED09-E58B-CD46-BCA344A1DCA8}"/>
                </a:ext>
              </a:extLst>
            </p:cNvPr>
            <p:cNvSpPr/>
            <p:nvPr/>
          </p:nvSpPr>
          <p:spPr>
            <a:xfrm>
              <a:off x="6458310" y="2993279"/>
              <a:ext cx="3818626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1623DF9C-E60E-7FAF-84A4-8A7F6A6C2626}"/>
                </a:ext>
              </a:extLst>
            </p:cNvPr>
            <p:cNvSpPr/>
            <p:nvPr/>
          </p:nvSpPr>
          <p:spPr>
            <a:xfrm rot="-5400000">
              <a:off x="8133271" y="2626655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B02DF637-07DA-FB3A-6772-A728B64603AA}"/>
                </a:ext>
              </a:extLst>
            </p:cNvPr>
            <p:cNvSpPr/>
            <p:nvPr/>
          </p:nvSpPr>
          <p:spPr>
            <a:xfrm rot="-5400000">
              <a:off x="9571006" y="3259258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8BF308F6-1507-1AB7-7DC3-24DD62B985BF}"/>
                </a:ext>
              </a:extLst>
            </p:cNvPr>
            <p:cNvSpPr/>
            <p:nvPr/>
          </p:nvSpPr>
          <p:spPr>
            <a:xfrm rot="-5400000">
              <a:off x="8133270" y="3259258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id="{59AC108B-9C0C-1037-99C5-FE9DFA93CE9E}"/>
                </a:ext>
              </a:extLst>
            </p:cNvPr>
            <p:cNvSpPr/>
            <p:nvPr/>
          </p:nvSpPr>
          <p:spPr>
            <a:xfrm rot="16200000">
              <a:off x="6723755" y="3249850"/>
              <a:ext cx="497457" cy="281969"/>
            </a:xfrm>
            <a:prstGeom prst="flowChartProcess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E36C5962-D997-30FA-6F84-C911E7501911}"/>
              </a:ext>
            </a:extLst>
          </p:cNvPr>
          <p:cNvSpPr/>
          <p:nvPr/>
        </p:nvSpPr>
        <p:spPr>
          <a:xfrm>
            <a:off x="6251583" y="3790053"/>
            <a:ext cx="1360044" cy="1964691"/>
          </a:xfrm>
          <a:prstGeom prst="flowChartConnector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Arial"/>
              </a:rPr>
              <a:t>RL</a:t>
            </a:r>
            <a:endParaRPr lang="en-US" b="1">
              <a:latin typeface="Arial"/>
              <a:cs typeface="Arial"/>
            </a:endParaRPr>
          </a:p>
        </p:txBody>
      </p:sp>
      <p:pic>
        <p:nvPicPr>
          <p:cNvPr id="1280" name="Picture 1279" descr="A person taking a selfie&#10;&#10;Description automatically generated">
            <a:extLst>
              <a:ext uri="{FF2B5EF4-FFF2-40B4-BE49-F238E27FC236}">
                <a16:creationId xmlns:a16="http://schemas.microsoft.com/office/drawing/2014/main" id="{D76F9882-6E5C-A50D-A00B-0334E9905F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63" r="10038"/>
          <a:stretch/>
        </p:blipFill>
        <p:spPr>
          <a:xfrm>
            <a:off x="7584485" y="182668"/>
            <a:ext cx="1596659" cy="2147346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1374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B0F42D3-BCFA-8C9E-064D-31C110CC0368}"/>
              </a:ext>
            </a:extLst>
          </p:cNvPr>
          <p:cNvPicPr>
            <a:picLocks noGrp="1"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998" y="3766269"/>
            <a:ext cx="1361652" cy="1987193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1376" name="Picture 137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9E124027-1426-FAE1-74F5-AF0452A98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0080" y="3766269"/>
            <a:ext cx="1351564" cy="1978979"/>
          </a:xfrm>
          <a:prstGeom prst="flowChartConnector">
            <a:avLst/>
          </a:prstGeom>
          <a:ln w="28575">
            <a:solidFill>
              <a:srgbClr val="000000"/>
            </a:solidFill>
          </a:ln>
        </p:spPr>
      </p:pic>
      <p:pic>
        <p:nvPicPr>
          <p:cNvPr id="1359" name="Picture 1358" descr="Rasster Lab | Logo Design Contest | LogoTournament">
            <a:extLst>
              <a:ext uri="{FF2B5EF4-FFF2-40B4-BE49-F238E27FC236}">
                <a16:creationId xmlns:a16="http://schemas.microsoft.com/office/drawing/2014/main" id="{78CFA219-EB98-85B6-C192-6106510CB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4165" y="3786480"/>
            <a:ext cx="1368781" cy="1956743"/>
          </a:xfrm>
          <a:prstGeom prst="flowChartConnector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63970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5A4E-405E-AA24-9304-19583136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ABFB-5C6F-B5F6-065F-16A7AEAE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C3C952-30FF-53A3-94B5-007F97DF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1D66D-A950-7372-8D21-6616CEAF6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F406E7-A1C5-8640-53BD-10A90C61679A}"/>
              </a:ext>
            </a:extLst>
          </p:cNvPr>
          <p:cNvSpPr/>
          <p:nvPr/>
        </p:nvSpPr>
        <p:spPr>
          <a:xfrm>
            <a:off x="5799786" y="4989489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be packed into a carry-on bag.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F3CCAD-D1BF-DA0F-4E92-D9E580E32400}"/>
              </a:ext>
            </a:extLst>
          </p:cNvPr>
          <p:cNvSpPr/>
          <p:nvPr/>
        </p:nvSpPr>
        <p:spPr>
          <a:xfrm>
            <a:off x="5799786" y="3851855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get a more precise reading of the diver’s location.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803863-8547-C058-FBAE-2DF6857F1458}"/>
              </a:ext>
            </a:extLst>
          </p:cNvPr>
          <p:cNvSpPr/>
          <p:nvPr/>
        </p:nvSpPr>
        <p:spPr>
          <a:xfrm>
            <a:off x="5799786" y="2703489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operate with the user down to 10m.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AF4FB1-0913-5873-027E-97DB8A069407}"/>
              </a:ext>
            </a:extLst>
          </p:cNvPr>
          <p:cNvSpPr/>
          <p:nvPr/>
        </p:nvSpPr>
        <p:spPr>
          <a:xfrm>
            <a:off x="5799786" y="1587320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is easy to carry straight from the shore into the ocean.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5E7434-C924-4EB1-BF65-52EE749609E6}"/>
              </a:ext>
            </a:extLst>
          </p:cNvPr>
          <p:cNvSpPr/>
          <p:nvPr/>
        </p:nvSpPr>
        <p:spPr>
          <a:xfrm>
            <a:off x="712631" y="1587320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still operates normally when experiencing high winds.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F6F9B4-22C6-BC78-9497-B5DF0527EF81}"/>
              </a:ext>
            </a:extLst>
          </p:cNvPr>
          <p:cNvSpPr/>
          <p:nvPr/>
        </p:nvSpPr>
        <p:spPr>
          <a:xfrm>
            <a:off x="712631" y="2703488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can log a digital location.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EEF5019-3792-E73D-AE6D-EE7CDBFD03B0}"/>
              </a:ext>
            </a:extLst>
          </p:cNvPr>
          <p:cNvSpPr/>
          <p:nvPr/>
        </p:nvSpPr>
        <p:spPr>
          <a:xfrm>
            <a:off x="712630" y="3851855"/>
            <a:ext cx="4080456" cy="935864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device’s battery lasts for at least 90 minutes.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29DBB4C-8D86-9DBD-1F75-275D1513DC30}"/>
              </a:ext>
            </a:extLst>
          </p:cNvPr>
          <p:cNvSpPr/>
          <p:nvPr/>
        </p:nvSpPr>
        <p:spPr>
          <a:xfrm>
            <a:off x="712630" y="4989488"/>
            <a:ext cx="4080456" cy="935864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device consists of 1 or 2 small pieces.</a:t>
            </a:r>
            <a:endParaRPr lang="en-US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204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F69B4-3EFC-C4F4-1602-091BC615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9675-4660-922C-4F39-052C64ED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376EC8-F5F1-DF03-8AB2-AE5118E4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Functional Decomposition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E0C55-2A0C-C43E-41E3-30B4EFF394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Natalie Boggess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DA547F-5718-FB7E-B465-0A76CD18F8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94873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139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Inertial Navigation System (INS)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018189-93C8-BFF9-A2BC-19EBCB76D86F}"/>
              </a:ext>
            </a:extLst>
          </p:cNvPr>
          <p:cNvSpPr/>
          <p:nvPr/>
        </p:nvSpPr>
        <p:spPr>
          <a:xfrm>
            <a:off x="107267" y="1716171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Inertial Measurement Unit (IMU)</a:t>
            </a:r>
            <a:endParaRPr lang="en-US" sz="28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F7DC63-D9DA-85A9-9692-81D0174B9B8B}"/>
              </a:ext>
            </a:extLst>
          </p:cNvPr>
          <p:cNvSpPr/>
          <p:nvPr/>
        </p:nvSpPr>
        <p:spPr>
          <a:xfrm>
            <a:off x="7261601" y="1721062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Global Positioning System (GPS)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D5380C-9469-EB1B-CDA2-870F377F03E0}"/>
              </a:ext>
            </a:extLst>
          </p:cNvPr>
          <p:cNvSpPr/>
          <p:nvPr/>
        </p:nvSpPr>
        <p:spPr>
          <a:xfrm>
            <a:off x="3684434" y="1716171"/>
            <a:ext cx="3272967" cy="168589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Attitude and Heading Reference System (AHRS)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C4B87-DDEB-72C6-FA65-14BBE3916144}"/>
              </a:ext>
            </a:extLst>
          </p:cNvPr>
          <p:cNvSpPr/>
          <p:nvPr/>
        </p:nvSpPr>
        <p:spPr>
          <a:xfrm>
            <a:off x="1084510" y="3526626"/>
            <a:ext cx="2398518" cy="29067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Linear accelerations and angular velocities are measured with accelerometers and gyroscopes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85A2F6-ACA5-DBCB-478A-BC56846B7469}"/>
              </a:ext>
            </a:extLst>
          </p:cNvPr>
          <p:cNvSpPr/>
          <p:nvPr/>
        </p:nvSpPr>
        <p:spPr>
          <a:xfrm>
            <a:off x="4608513" y="3526626"/>
            <a:ext cx="2402912" cy="290908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Orientation is determined with data from the IMU and a </a:t>
            </a:r>
          </a:p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magnetometer, ran through filter algorithms 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08FEAC-8F30-7B51-35F2-E5836BE750EF}"/>
              </a:ext>
            </a:extLst>
          </p:cNvPr>
          <p:cNvSpPr/>
          <p:nvPr/>
        </p:nvSpPr>
        <p:spPr>
          <a:xfrm>
            <a:off x="8132518" y="3531516"/>
            <a:ext cx="2402912" cy="290185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ea typeface="Calibri"/>
                <a:cs typeface="Times New Roman"/>
              </a:rPr>
              <a:t>Positioning data from satellites used to correct cumulative positional errors (drift) of the system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7214AB3-2C99-FB18-A635-F893D3AE77E3}"/>
              </a:ext>
            </a:extLst>
          </p:cNvPr>
          <p:cNvGrpSpPr/>
          <p:nvPr/>
        </p:nvGrpSpPr>
        <p:grpSpPr>
          <a:xfrm>
            <a:off x="6893906" y="1723591"/>
            <a:ext cx="3272967" cy="4716241"/>
            <a:chOff x="6758324" y="1706901"/>
            <a:chExt cx="3272967" cy="471624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BD086D6-4F67-CA1D-94B1-B83DA19E7A6A}"/>
                </a:ext>
              </a:extLst>
            </p:cNvPr>
            <p:cNvSpPr/>
            <p:nvPr/>
          </p:nvSpPr>
          <p:spPr>
            <a:xfrm>
              <a:off x="6758324" y="1706901"/>
              <a:ext cx="3272967" cy="168589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Attitude and Heading Reference System (AHRS)</a:t>
              </a:r>
              <a:endParaRPr lang="en-US" sz="28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395E742-DC04-D908-1B1F-26DBF3356645}"/>
                </a:ext>
              </a:extLst>
            </p:cNvPr>
            <p:cNvSpPr/>
            <p:nvPr/>
          </p:nvSpPr>
          <p:spPr>
            <a:xfrm>
              <a:off x="7193351" y="3514057"/>
              <a:ext cx="2402912" cy="2909085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Orientation is determined with data from the IMU and a </a:t>
              </a:r>
            </a:p>
            <a:p>
              <a:r>
                <a:rPr lang="en-US" sz="24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magnetometer, ran through filter algorithms </a:t>
              </a:r>
              <a:endParaRPr lang="en-US" sz="2400">
                <a:solidFill>
                  <a:schemeClr val="bg1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A3C4D13-A4F7-3703-F907-505D5377EC62}"/>
              </a:ext>
            </a:extLst>
          </p:cNvPr>
          <p:cNvGrpSpPr/>
          <p:nvPr/>
        </p:nvGrpSpPr>
        <p:grpSpPr>
          <a:xfrm>
            <a:off x="6893905" y="1723590"/>
            <a:ext cx="3272967" cy="4716242"/>
            <a:chOff x="3169343" y="1619285"/>
            <a:chExt cx="3272967" cy="471624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BCB26E2-0FE5-55B1-7334-9DE1858EBB9B}"/>
                </a:ext>
              </a:extLst>
            </p:cNvPr>
            <p:cNvSpPr/>
            <p:nvPr/>
          </p:nvSpPr>
          <p:spPr>
            <a:xfrm>
              <a:off x="3169343" y="1619285"/>
              <a:ext cx="3272967" cy="168589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Global Positioning System (GPS)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4B8B30E-319A-CC51-6E97-07D917DCA035}"/>
                </a:ext>
              </a:extLst>
            </p:cNvPr>
            <p:cNvSpPr/>
            <p:nvPr/>
          </p:nvSpPr>
          <p:spPr>
            <a:xfrm>
              <a:off x="3604371" y="3433670"/>
              <a:ext cx="2402912" cy="2901857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ea typeface="Calibri"/>
                  <a:cs typeface="Times New Roman"/>
                </a:rPr>
                <a:t>Positioning data from satellites used to correct cumulative positional errors (drift) of the system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1DA58C-19BB-42F3-880A-24E43897B61C}"/>
              </a:ext>
            </a:extLst>
          </p:cNvPr>
          <p:cNvGrpSpPr/>
          <p:nvPr/>
        </p:nvGrpSpPr>
        <p:grpSpPr>
          <a:xfrm>
            <a:off x="336883" y="1588167"/>
            <a:ext cx="5901491" cy="4987091"/>
            <a:chOff x="336883" y="1588167"/>
            <a:chExt cx="5901491" cy="49870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473AD9-255F-880F-526C-4E1AF98015EC}"/>
                </a:ext>
              </a:extLst>
            </p:cNvPr>
            <p:cNvGrpSpPr/>
            <p:nvPr/>
          </p:nvGrpSpPr>
          <p:grpSpPr>
            <a:xfrm>
              <a:off x="336883" y="1588167"/>
              <a:ext cx="5901491" cy="4987091"/>
              <a:chOff x="336883" y="1588167"/>
              <a:chExt cx="5901491" cy="498709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249B1D6-FBDB-DFA3-21B7-686741EC2A04}"/>
                  </a:ext>
                </a:extLst>
              </p:cNvPr>
              <p:cNvSpPr/>
              <p:nvPr/>
            </p:nvSpPr>
            <p:spPr>
              <a:xfrm>
                <a:off x="336883" y="1588167"/>
                <a:ext cx="5901491" cy="4987091"/>
              </a:xfrm>
              <a:prstGeom prst="rect">
                <a:avLst/>
              </a:prstGeom>
              <a:solidFill>
                <a:srgbClr val="EE76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526507-E646-FB55-79E9-6F0E1B5F938D}"/>
                  </a:ext>
                </a:extLst>
              </p:cNvPr>
              <p:cNvSpPr/>
              <p:nvPr/>
            </p:nvSpPr>
            <p:spPr>
              <a:xfrm>
                <a:off x="468371" y="1716956"/>
                <a:ext cx="5627629" cy="4743151"/>
              </a:xfrm>
              <a:prstGeom prst="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noFill/>
                    <a:cs typeface="Calibri"/>
                  </a:rPr>
                  <a:t>Picture of INS goes here</a:t>
                </a:r>
                <a:endParaRPr lang="en-US">
                  <a:noFill/>
                </a:endParaRPr>
              </a:p>
            </p:txBody>
          </p:sp>
          <p:pic>
            <p:nvPicPr>
              <p:cNvPr id="19" name="Picture 18" descr="A red circuit board with black and silver components&#10;&#10;Description automatically generated">
                <a:extLst>
                  <a:ext uri="{FF2B5EF4-FFF2-40B4-BE49-F238E27FC236}">
                    <a16:creationId xmlns:a16="http://schemas.microsoft.com/office/drawing/2014/main" id="{DD971937-B18C-E870-0F31-3C02D484C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379" r="5561"/>
              <a:stretch/>
            </p:blipFill>
            <p:spPr>
              <a:xfrm>
                <a:off x="581095" y="1805833"/>
                <a:ext cx="5402179" cy="4568066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0DB3B33-3522-663E-DAC1-4FA93346CBD6}"/>
                </a:ext>
              </a:extLst>
            </p:cNvPr>
            <p:cNvSpPr txBox="1"/>
            <p:nvPr/>
          </p:nvSpPr>
          <p:spPr>
            <a:xfrm>
              <a:off x="3712644" y="6093023"/>
              <a:ext cx="2341817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latin typeface="+mj-lt"/>
                </a:rPr>
                <a:t>Figure 3: IMU + AHRS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F358CA-1416-E88B-860E-65673910A22F}"/>
              </a:ext>
            </a:extLst>
          </p:cNvPr>
          <p:cNvGrpSpPr/>
          <p:nvPr/>
        </p:nvGrpSpPr>
        <p:grpSpPr>
          <a:xfrm>
            <a:off x="336883" y="1592143"/>
            <a:ext cx="5901491" cy="4987091"/>
            <a:chOff x="336883" y="1588167"/>
            <a:chExt cx="5901491" cy="498709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6138AB8-0E7B-A416-FE3F-066843DD8C6E}"/>
                </a:ext>
              </a:extLst>
            </p:cNvPr>
            <p:cNvGrpSpPr/>
            <p:nvPr/>
          </p:nvGrpSpPr>
          <p:grpSpPr>
            <a:xfrm>
              <a:off x="336883" y="1588167"/>
              <a:ext cx="5901491" cy="4987091"/>
              <a:chOff x="336883" y="1588167"/>
              <a:chExt cx="5901491" cy="498709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0BF6D3-EB35-B675-5070-2B18F862A793}"/>
                  </a:ext>
                </a:extLst>
              </p:cNvPr>
              <p:cNvSpPr/>
              <p:nvPr/>
            </p:nvSpPr>
            <p:spPr>
              <a:xfrm>
                <a:off x="336883" y="1588167"/>
                <a:ext cx="5901491" cy="4987091"/>
              </a:xfrm>
              <a:prstGeom prst="rect">
                <a:avLst/>
              </a:prstGeom>
              <a:solidFill>
                <a:srgbClr val="EE762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Rectangle 1023">
                <a:extLst>
                  <a:ext uri="{FF2B5EF4-FFF2-40B4-BE49-F238E27FC236}">
                    <a16:creationId xmlns:a16="http://schemas.microsoft.com/office/drawing/2014/main" id="{92E81ED0-064A-D84F-EC1A-B665A9F0D239}"/>
                  </a:ext>
                </a:extLst>
              </p:cNvPr>
              <p:cNvSpPr/>
              <p:nvPr/>
            </p:nvSpPr>
            <p:spPr>
              <a:xfrm>
                <a:off x="468371" y="1716956"/>
                <a:ext cx="5627629" cy="4743151"/>
              </a:xfrm>
              <a:prstGeom prst="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>
                    <a:noFill/>
                    <a:cs typeface="Calibri"/>
                  </a:rPr>
                  <a:t>Picture of INS goes here</a:t>
                </a:r>
                <a:endParaRPr lang="en-US">
                  <a:noFill/>
                </a:endParaRPr>
              </a:p>
            </p:txBody>
          </p:sp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13648BCC-FC83-D1E6-8462-829986F66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" r="3"/>
              <a:stretch/>
            </p:blipFill>
            <p:spPr>
              <a:xfrm>
                <a:off x="581095" y="1805833"/>
                <a:ext cx="5402179" cy="4568066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F77D0C-FBF9-6BF8-23DB-948B3C12BB98}"/>
                </a:ext>
              </a:extLst>
            </p:cNvPr>
            <p:cNvSpPr txBox="1"/>
            <p:nvPr/>
          </p:nvSpPr>
          <p:spPr>
            <a:xfrm>
              <a:off x="4501115" y="6093023"/>
              <a:ext cx="155334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Figure 4: GPS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FC619C-0C46-6963-3708-B01769164073}"/>
              </a:ext>
            </a:extLst>
          </p:cNvPr>
          <p:cNvSpPr txBox="1"/>
          <p:nvPr/>
        </p:nvSpPr>
        <p:spPr>
          <a:xfrm>
            <a:off x="5150037" y="65602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033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55664 0.002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1237 0.000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7" grpId="0" animBg="1"/>
      <p:bldP spid="7" grpId="1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A3-9FAD-DEC4-7E59-2ACFF97B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7C3F0-255A-D11D-035E-9D13EF8D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Key Goals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22FE9E-52C5-3EA3-7090-E6AC4B401F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2C935-5A26-3F96-AAB1-27D8AD5E588C}"/>
              </a:ext>
            </a:extLst>
          </p:cNvPr>
          <p:cNvSpPr/>
          <p:nvPr/>
        </p:nvSpPr>
        <p:spPr>
          <a:xfrm>
            <a:off x="533400" y="1933575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able to reliably work at a depth underwater up to 10 meters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ED98C-4769-A899-8D62-53D247957614}"/>
              </a:ext>
            </a:extLst>
          </p:cNvPr>
          <p:cNvSpPr/>
          <p:nvPr/>
        </p:nvSpPr>
        <p:spPr>
          <a:xfrm>
            <a:off x="533400" y="3362325"/>
            <a:ext cx="8172450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Pinpoint diver's position within 6 m. diameter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5A3B5-5A0C-3922-C7E7-02EC6141A398}"/>
              </a:ext>
            </a:extLst>
          </p:cNvPr>
          <p:cNvSpPr/>
          <p:nvPr/>
        </p:nvSpPr>
        <p:spPr>
          <a:xfrm>
            <a:off x="533400" y="4791075"/>
            <a:ext cx="8172450" cy="91440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The system will be portable, capable of launching from the shore, and require minimal setup</a:t>
            </a:r>
          </a:p>
        </p:txBody>
      </p:sp>
    </p:spTree>
    <p:extLst>
      <p:ext uri="{BB962C8B-B14F-4D97-AF65-F5344CB8AC3E}">
        <p14:creationId xmlns:p14="http://schemas.microsoft.com/office/powerpoint/2010/main" val="4066594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3C1BD-3D29-4550-EE65-24F3C3B6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AB5C8-9850-028E-734D-5BB6927A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A13BEAB-5580-9566-B032-C8209C9C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6ED82F-69C1-1CDF-5186-FFD24EA18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AD8CD5-4273-CC72-57BE-67E4FB085659}"/>
              </a:ext>
            </a:extLst>
          </p:cNvPr>
          <p:cNvSpPr/>
          <p:nvPr/>
        </p:nvSpPr>
        <p:spPr>
          <a:xfrm>
            <a:off x="540921" y="2758707"/>
            <a:ext cx="2264092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782F4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Power Sources</a:t>
            </a:r>
            <a:endParaRPr lang="en-US" sz="280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0B08E3-BA6B-67C1-3F25-36882856679B}"/>
              </a:ext>
            </a:extLst>
          </p:cNvPr>
          <p:cNvSpPr/>
          <p:nvPr/>
        </p:nvSpPr>
        <p:spPr>
          <a:xfrm>
            <a:off x="530624" y="3897260"/>
            <a:ext cx="2264091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cs typeface="Calibri"/>
              </a:rPr>
              <a:t>Structures</a:t>
            </a:r>
            <a:endParaRPr lang="en-US" sz="280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BDDF23-AD16-A0F0-D6E1-4E02338D79EA}"/>
              </a:ext>
            </a:extLst>
          </p:cNvPr>
          <p:cNvSpPr/>
          <p:nvPr/>
        </p:nvSpPr>
        <p:spPr>
          <a:xfrm>
            <a:off x="530623" y="5040260"/>
            <a:ext cx="2264092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782F4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Data</a:t>
            </a:r>
            <a:endParaRPr lang="en-US" sz="2800" kern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F7546A5-6425-D374-C86D-DA53FA50F406}"/>
              </a:ext>
            </a:extLst>
          </p:cNvPr>
          <p:cNvSpPr/>
          <p:nvPr/>
        </p:nvSpPr>
        <p:spPr>
          <a:xfrm>
            <a:off x="530623" y="1621558"/>
            <a:ext cx="2274389" cy="989011"/>
          </a:xfrm>
          <a:custGeom>
            <a:avLst/>
            <a:gdLst>
              <a:gd name="connsiteX0" fmla="*/ 0 w 7742255"/>
              <a:gd name="connsiteY0" fmla="*/ 0 h 1411200"/>
              <a:gd name="connsiteX1" fmla="*/ 7742255 w 7742255"/>
              <a:gd name="connsiteY1" fmla="*/ 0 h 1411200"/>
              <a:gd name="connsiteX2" fmla="*/ 7742255 w 7742255"/>
              <a:gd name="connsiteY2" fmla="*/ 1411200 h 1411200"/>
              <a:gd name="connsiteX3" fmla="*/ 0 w 7742255"/>
              <a:gd name="connsiteY3" fmla="*/ 1411200 h 1411200"/>
              <a:gd name="connsiteX4" fmla="*/ 0 w 7742255"/>
              <a:gd name="connsiteY4" fmla="*/ 0 h 14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1411200">
                <a:moveTo>
                  <a:pt x="0" y="0"/>
                </a:moveTo>
                <a:lnTo>
                  <a:pt x="7742255" y="0"/>
                </a:lnTo>
                <a:lnTo>
                  <a:pt x="7742255" y="1411200"/>
                </a:lnTo>
                <a:lnTo>
                  <a:pt x="0" y="14112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488" tIns="199136" rIns="348488" bIns="199136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solidFill>
                  <a:schemeClr val="bg1"/>
                </a:solidFill>
                <a:latin typeface="Calibri"/>
                <a:cs typeface="Calibri"/>
              </a:rPr>
              <a:t>Sensors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752F615-19A6-F757-5334-82B1AEE2109E}"/>
              </a:ext>
            </a:extLst>
          </p:cNvPr>
          <p:cNvSpPr/>
          <p:nvPr/>
        </p:nvSpPr>
        <p:spPr>
          <a:xfrm>
            <a:off x="2796028" y="1620590"/>
            <a:ext cx="5086990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0" lvl="1" algn="l" defTabSz="21780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kern="1200">
                <a:solidFill>
                  <a:schemeClr val="bg1"/>
                </a:solidFill>
                <a:latin typeface="Calibri"/>
                <a:cs typeface="Calibri"/>
              </a:rPr>
              <a:t>Tracks diver global position (</a:t>
            </a:r>
            <a:r>
              <a:rPr lang="en-US" sz="240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r>
              <a:rPr lang="en-US" sz="2400" kern="1200">
                <a:solidFill>
                  <a:schemeClr val="bg1"/>
                </a:solidFill>
                <a:latin typeface="Calibri"/>
                <a:cs typeface="Calibri"/>
              </a:rPr>
              <a:t> m.)</a:t>
            </a:r>
            <a:endParaRPr lang="en-US" sz="2400" kern="1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111F93-2C83-790D-29DC-F7C43CB63E8D}"/>
              </a:ext>
            </a:extLst>
          </p:cNvPr>
          <p:cNvSpPr/>
          <p:nvPr/>
        </p:nvSpPr>
        <p:spPr>
          <a:xfrm>
            <a:off x="2796028" y="2758707"/>
            <a:ext cx="5076692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0" lvl="1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Lasts ≥ 90 minutes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BB197C-45F2-50A8-9E11-926FF61A0903}"/>
              </a:ext>
            </a:extLst>
          </p:cNvPr>
          <p:cNvSpPr/>
          <p:nvPr/>
        </p:nvSpPr>
        <p:spPr>
          <a:xfrm>
            <a:off x="2787169" y="3896293"/>
            <a:ext cx="5084115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285750" lvl="1" indent="-285750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Waterproof</a:t>
            </a:r>
          </a:p>
          <a:p>
            <a:pPr marL="285750" lvl="1" indent="-285750" algn="l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Transportable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766EEB-0A51-ED5C-30FE-353F92EF85F9}"/>
              </a:ext>
            </a:extLst>
          </p:cNvPr>
          <p:cNvSpPr/>
          <p:nvPr/>
        </p:nvSpPr>
        <p:spPr>
          <a:xfrm>
            <a:off x="2785730" y="5039292"/>
            <a:ext cx="5092975" cy="989923"/>
          </a:xfrm>
          <a:custGeom>
            <a:avLst/>
            <a:gdLst>
              <a:gd name="connsiteX0" fmla="*/ 0 w 7742255"/>
              <a:gd name="connsiteY0" fmla="*/ 0 h 2152080"/>
              <a:gd name="connsiteX1" fmla="*/ 7742255 w 7742255"/>
              <a:gd name="connsiteY1" fmla="*/ 0 h 2152080"/>
              <a:gd name="connsiteX2" fmla="*/ 7742255 w 7742255"/>
              <a:gd name="connsiteY2" fmla="*/ 2152080 h 2152080"/>
              <a:gd name="connsiteX3" fmla="*/ 0 w 7742255"/>
              <a:gd name="connsiteY3" fmla="*/ 2152080 h 2152080"/>
              <a:gd name="connsiteX4" fmla="*/ 0 w 7742255"/>
              <a:gd name="connsiteY4" fmla="*/ 0 h 215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2255" h="2152080">
                <a:moveTo>
                  <a:pt x="0" y="0"/>
                </a:moveTo>
                <a:lnTo>
                  <a:pt x="7742255" y="0"/>
                </a:lnTo>
                <a:lnTo>
                  <a:pt x="7742255" y="2152080"/>
                </a:lnTo>
                <a:lnTo>
                  <a:pt x="0" y="215208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366" tIns="261366" rIns="348488" bIns="392049" numCol="1" spcCol="1270" anchor="t" anchorCtr="0">
            <a:noAutofit/>
          </a:bodyPr>
          <a:lstStyle/>
          <a:p>
            <a:pPr marL="342900" lvl="1" indent="-342900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Transmission (9600 baud)</a:t>
            </a:r>
          </a:p>
          <a:p>
            <a:pPr marL="342900" lvl="1" indent="-342900" defTabSz="2178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Storage (32 GB)</a:t>
            </a:r>
          </a:p>
        </p:txBody>
      </p:sp>
    </p:spTree>
    <p:extLst>
      <p:ext uri="{BB962C8B-B14F-4D97-AF65-F5344CB8AC3E}">
        <p14:creationId xmlns:p14="http://schemas.microsoft.com/office/powerpoint/2010/main" val="70591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07D24-54C6-FADE-9649-44DD8D7D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4137-2B63-DA8E-3165-BBC183BA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181115-CD6B-28B9-D1E6-2099B41C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High Fidelity Concept #33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B34540-D1A7-C47D-2540-74B51CDB7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pic>
        <p:nvPicPr>
          <p:cNvPr id="43" name="Picture 42" descr="Inserting image...">
            <a:extLst>
              <a:ext uri="{FF2B5EF4-FFF2-40B4-BE49-F238E27FC236}">
                <a16:creationId xmlns:a16="http://schemas.microsoft.com/office/drawing/2014/main" id="{918789A6-8A17-9423-12B9-E71936FE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558" y="2239046"/>
            <a:ext cx="5645241" cy="28950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D1CBA27-461E-6364-7B7D-CC26B52EACB3}"/>
              </a:ext>
            </a:extLst>
          </p:cNvPr>
          <p:cNvSpPr txBox="1"/>
          <p:nvPr/>
        </p:nvSpPr>
        <p:spPr>
          <a:xfrm>
            <a:off x="534457" y="2079556"/>
            <a:ext cx="357187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Inertial Navigation System (INS)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Barometer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Angle sensor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GPS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Cable instead of rope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Measurement of cable length</a:t>
            </a:r>
          </a:p>
        </p:txBody>
      </p:sp>
    </p:spTree>
    <p:extLst>
      <p:ext uri="{BB962C8B-B14F-4D97-AF65-F5344CB8AC3E}">
        <p14:creationId xmlns:p14="http://schemas.microsoft.com/office/powerpoint/2010/main" val="234442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4AF3B7-3BC4-B9EC-190E-22DA64870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15" b="515"/>
          <a:stretch/>
        </p:blipFill>
        <p:spPr>
          <a:xfrm>
            <a:off x="5279448" y="1794409"/>
            <a:ext cx="4923601" cy="3447725"/>
          </a:xfrm>
          <a:ln w="28575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26374-361C-E7B4-71C5-404FE630D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332CA-192C-A2D0-1D4C-C7DD3857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DAC8F3-F069-6E00-EBC3-BF0E0A85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High Fidelity Concept #55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14026-059F-4883-8AE7-09C013FF8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66E96-2BBE-83B4-A607-180454578ABA}"/>
              </a:ext>
            </a:extLst>
          </p:cNvPr>
          <p:cNvSpPr txBox="1"/>
          <p:nvPr/>
        </p:nvSpPr>
        <p:spPr>
          <a:xfrm>
            <a:off x="607393" y="1790700"/>
            <a:ext cx="413385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Long range radio communication (LoRa) triangular positioning technology </a:t>
            </a:r>
            <a:endParaRPr lang="en-US"/>
          </a:p>
          <a:p>
            <a:pPr marL="914400" lvl="1" indent="-457200">
              <a:buFont typeface="Wingdings" panose="020B0604020202020204" pitchFamily="34" charset="0"/>
              <a:buChar char="§"/>
            </a:pPr>
            <a:r>
              <a:rPr lang="en-US" sz="2800">
                <a:ea typeface="Calibri"/>
                <a:cs typeface="Calibri"/>
              </a:rPr>
              <a:t>Two nodes on shore and one on the ocean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Attitude &amp; heading reference system (AHRS)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Angle sensors</a:t>
            </a:r>
          </a:p>
        </p:txBody>
      </p:sp>
    </p:spTree>
    <p:extLst>
      <p:ext uri="{BB962C8B-B14F-4D97-AF65-F5344CB8AC3E}">
        <p14:creationId xmlns:p14="http://schemas.microsoft.com/office/powerpoint/2010/main" val="38595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AF4D-350E-6743-A68A-5D94671D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4D869D-E7CE-1E30-B25B-7B1B6F6A8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 Baptiste</a:t>
            </a:r>
          </a:p>
        </p:txBody>
      </p:sp>
      <p:pic>
        <p:nvPicPr>
          <p:cNvPr id="21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4A6D6F1-85BD-BE15-DE8A-61D76C7DAE5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85" y="2127250"/>
            <a:ext cx="1905000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224CF911-5031-2C5B-5CA4-FB37AA10661F}"/>
              </a:ext>
            </a:extLst>
          </p:cNvPr>
          <p:cNvSpPr>
            <a:spLocks noGrp="1"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Times New Roman"/>
              </a:rPr>
              <a:t>Introduction – Project Mentors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C66053A-7696-2184-B2E0-F76819C606D2}"/>
              </a:ext>
            </a:extLst>
          </p:cNvPr>
          <p:cNvSpPr txBox="1"/>
          <p:nvPr/>
        </p:nvSpPr>
        <p:spPr>
          <a:xfrm>
            <a:off x="4470978" y="4858645"/>
            <a:ext cx="172233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ea typeface="Calibri"/>
                <a:cs typeface="Times New Roman"/>
              </a:rPr>
              <a:t>Manager: 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McConomy</a:t>
            </a:r>
          </a:p>
        </p:txBody>
      </p:sp>
      <p:pic>
        <p:nvPicPr>
          <p:cNvPr id="25" name="Picture 24" descr="A person taking a selfie&#10;&#10;Description automatically generated">
            <a:extLst>
              <a:ext uri="{FF2B5EF4-FFF2-40B4-BE49-F238E27FC236}">
                <a16:creationId xmlns:a16="http://schemas.microsoft.com/office/drawing/2014/main" id="{5CE15823-6026-3D82-D8D1-F2A8F635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63" r="10038"/>
          <a:stretch/>
        </p:blipFill>
        <p:spPr>
          <a:xfrm>
            <a:off x="1140698" y="2127250"/>
            <a:ext cx="1905317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E78DFB49-F1DF-6DAD-52A1-97D47348D477}"/>
              </a:ext>
            </a:extLst>
          </p:cNvPr>
          <p:cNvSpPr txBox="1"/>
          <p:nvPr/>
        </p:nvSpPr>
        <p:spPr>
          <a:xfrm>
            <a:off x="1143264" y="4858645"/>
            <a:ext cx="172880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Times New Roman"/>
              </a:rPr>
              <a:t>Sponsor:</a:t>
            </a:r>
          </a:p>
          <a:p>
            <a:r>
              <a:rPr lang="en-US">
                <a:latin typeface="Calibri"/>
                <a:ea typeface="Calibri"/>
                <a:cs typeface="Times New Roman"/>
              </a:rPr>
              <a:t>Dr. </a:t>
            </a:r>
            <a:r>
              <a:rPr lang="en-US" err="1">
                <a:latin typeface="Calibri"/>
                <a:ea typeface="Calibri"/>
                <a:cs typeface="Times New Roman"/>
              </a:rPr>
              <a:t>Rassweiler</a:t>
            </a:r>
            <a:endParaRPr lang="en-US">
              <a:latin typeface="Calibri"/>
              <a:ea typeface="Calibri"/>
              <a:cs typeface="Times New Roman"/>
            </a:endParaRPr>
          </a:p>
        </p:txBody>
      </p:sp>
      <p:pic>
        <p:nvPicPr>
          <p:cNvPr id="28" name="Picture 27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88CC91AB-C657-FEB8-0A5D-8EEE593E0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72" y="2127250"/>
            <a:ext cx="1897119" cy="2571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B8B9E191-3868-3CC5-B421-E1208CE427B1}"/>
              </a:ext>
            </a:extLst>
          </p:cNvPr>
          <p:cNvSpPr txBox="1"/>
          <p:nvPr/>
        </p:nvSpPr>
        <p:spPr>
          <a:xfrm>
            <a:off x="7837052" y="4858645"/>
            <a:ext cx="135466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Calibri"/>
                <a:ea typeface="Calibri"/>
                <a:cs typeface="Calibri"/>
              </a:rPr>
              <a:t>Advisor: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Dr. Clark</a:t>
            </a:r>
          </a:p>
        </p:txBody>
      </p:sp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66A357-6FB7-D73D-DF8A-245820E2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4829"/>
            <a:ext cx="4351013" cy="4346575"/>
          </a:xfrm>
        </p:spPr>
        <p:txBody>
          <a:bodyPr/>
          <a:lstStyle/>
          <a:p>
            <a:r>
              <a:rPr lang="en-US"/>
              <a:t>Inertial navigation system (INS)</a:t>
            </a:r>
          </a:p>
          <a:p>
            <a:r>
              <a:rPr lang="en-US"/>
              <a:t>Angle sensors </a:t>
            </a:r>
          </a:p>
          <a:p>
            <a:r>
              <a:rPr lang="en-US"/>
              <a:t>Attitude &amp; heading reference system (AHRS)</a:t>
            </a:r>
          </a:p>
          <a:p>
            <a:r>
              <a:rPr lang="en-US"/>
              <a:t>GPS secured in a floating raft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FC9D5-317A-D5C5-C36E-27769BE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1FC51-0711-1415-A424-1BD173D3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7168B0-E08F-DFB4-95A4-23CD0188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High Fidelity Concept #61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F17078-FB8B-5BA6-5029-F89AAE1E0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  <p:pic>
        <p:nvPicPr>
          <p:cNvPr id="7" name="Picture 6" descr="A diagram of a fishing line&#10;&#10;Description automatically generated">
            <a:extLst>
              <a:ext uri="{FF2B5EF4-FFF2-40B4-BE49-F238E27FC236}">
                <a16:creationId xmlns:a16="http://schemas.microsoft.com/office/drawing/2014/main" id="{609F7E8F-B161-B71D-4557-486E631F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757654"/>
            <a:ext cx="4920009" cy="3339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98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fishing line&#10;&#10;Description automatically generated">
            <a:extLst>
              <a:ext uri="{FF2B5EF4-FFF2-40B4-BE49-F238E27FC236}">
                <a16:creationId xmlns:a16="http://schemas.microsoft.com/office/drawing/2014/main" id="{8611BFFC-5DE5-8BD5-A259-CD9B291E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94" y="1825625"/>
            <a:ext cx="6415611" cy="43465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7ADC014-C6B0-0A5D-70DA-237D0E7C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DA132-5B30-9859-BF8C-4959C0A8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3C228E-689E-B9DC-9FA4-87E376BB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Final Design: Concept 61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E3571C9-ED7E-91A9-9417-CB376FD25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65313"/>
          </a:xfrm>
        </p:spPr>
        <p:txBody>
          <a:bodyPr/>
          <a:lstStyle/>
          <a:p>
            <a:r>
              <a:rPr lang="en-US">
                <a:ea typeface="Calibri"/>
              </a:rPr>
              <a:t>Natalie Boggess</a:t>
            </a:r>
          </a:p>
        </p:txBody>
      </p:sp>
    </p:spTree>
    <p:extLst>
      <p:ext uri="{BB962C8B-B14F-4D97-AF65-F5344CB8AC3E}">
        <p14:creationId xmlns:p14="http://schemas.microsoft.com/office/powerpoint/2010/main" val="332365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64539-A7EA-87BE-7F06-541D91A1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19D5E-27F2-944B-52F1-58BC25F8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3DBF2F-D90D-900C-2C3F-24FDBC31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Prototype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8AAC06-30DC-E35C-6E13-F27E3811D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Natalie Boggess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78F43D-3509-E3D6-EB58-615173F9E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240" y="1825625"/>
            <a:ext cx="4489520" cy="4346575"/>
          </a:xfrm>
          <a:ln w="63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023147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FC714-B318-FB79-531F-A7BA00A1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33007-6B95-E19E-CEC7-9BCDF66B7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94D7F9-8D1D-BB54-554F-98B9426CF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Prototype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4FE063-0A19-B3D8-66D6-AC5065484D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8" name="Picture 7" descr="A person holding a box&#10;&#10;Description automatically generated">
            <a:extLst>
              <a:ext uri="{FF2B5EF4-FFF2-40B4-BE49-F238E27FC236}">
                <a16:creationId xmlns:a16="http://schemas.microsoft.com/office/drawing/2014/main" id="{EB4AE66D-5FA1-966F-B43A-4D0378A6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6" r="2251" b="20551"/>
          <a:stretch/>
        </p:blipFill>
        <p:spPr>
          <a:xfrm>
            <a:off x="2509838" y="1942125"/>
            <a:ext cx="5631498" cy="36089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663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09B8-4935-CF56-0C0D-E838FD76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Updates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1AF9C-C575-AE72-EE0D-8A26F2504B0C}"/>
              </a:ext>
            </a:extLst>
          </p:cNvPr>
          <p:cNvCxnSpPr/>
          <p:nvPr/>
        </p:nvCxnSpPr>
        <p:spPr>
          <a:xfrm>
            <a:off x="916548" y="3497687"/>
            <a:ext cx="8813439" cy="12879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138181-A4B0-7487-0AAE-6DC823DA59E1}"/>
              </a:ext>
            </a:extLst>
          </p:cNvPr>
          <p:cNvCxnSpPr/>
          <p:nvPr/>
        </p:nvCxnSpPr>
        <p:spPr>
          <a:xfrm>
            <a:off x="913255" y="2996618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7C663E-35B8-C3F1-DCDA-BCC5406EC8E9}"/>
              </a:ext>
            </a:extLst>
          </p:cNvPr>
          <p:cNvSpPr txBox="1"/>
          <p:nvPr/>
        </p:nvSpPr>
        <p:spPr>
          <a:xfrm>
            <a:off x="862169" y="3752316"/>
            <a:ext cx="32353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Tested and modified angle sensor setup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816D7-FCF6-4A4D-C9D8-BEE49383C95B}"/>
              </a:ext>
            </a:extLst>
          </p:cNvPr>
          <p:cNvSpPr txBox="1"/>
          <p:nvPr/>
        </p:nvSpPr>
        <p:spPr>
          <a:xfrm>
            <a:off x="3829810" y="2146820"/>
            <a:ext cx="24035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GPS and INS testing completed together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B60393C-8C5B-78FD-133C-42DF9FD9B3FB}"/>
              </a:ext>
            </a:extLst>
          </p:cNvPr>
          <p:cNvCxnSpPr>
            <a:cxnSpLocks/>
          </p:cNvCxnSpPr>
          <p:nvPr/>
        </p:nvCxnSpPr>
        <p:spPr>
          <a:xfrm>
            <a:off x="2136749" y="3501040"/>
            <a:ext cx="2147" cy="248993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9306AD-505F-61CA-9148-1A8157C06E5B}"/>
              </a:ext>
            </a:extLst>
          </p:cNvPr>
          <p:cNvCxnSpPr>
            <a:cxnSpLocks/>
          </p:cNvCxnSpPr>
          <p:nvPr/>
        </p:nvCxnSpPr>
        <p:spPr>
          <a:xfrm>
            <a:off x="4480568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5889116-F2A9-5D90-ED17-3D704A635CBF}"/>
              </a:ext>
            </a:extLst>
          </p:cNvPr>
          <p:cNvSpPr txBox="1"/>
          <p:nvPr/>
        </p:nvSpPr>
        <p:spPr>
          <a:xfrm>
            <a:off x="2164" y="2451962"/>
            <a:ext cx="354392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Pulled raw data off the INS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467916-A2C7-0BF7-FBE9-0482DC01F2B1}"/>
              </a:ext>
            </a:extLst>
          </p:cNvPr>
          <p:cNvCxnSpPr>
            <a:cxnSpLocks/>
          </p:cNvCxnSpPr>
          <p:nvPr/>
        </p:nvCxnSpPr>
        <p:spPr>
          <a:xfrm>
            <a:off x="5688365" y="3512175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335FF8F-A454-0BB0-5371-8925465AEB3E}"/>
              </a:ext>
            </a:extLst>
          </p:cNvPr>
          <p:cNvSpPr txBox="1"/>
          <p:nvPr/>
        </p:nvSpPr>
        <p:spPr>
          <a:xfrm>
            <a:off x="7592864" y="3584715"/>
            <a:ext cx="27994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Continuous Research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175B7CE-4324-35F8-BAE2-8955D8175272}"/>
              </a:ext>
            </a:extLst>
          </p:cNvPr>
          <p:cNvCxnSpPr/>
          <p:nvPr/>
        </p:nvCxnSpPr>
        <p:spPr>
          <a:xfrm flipV="1">
            <a:off x="9963955" y="3784469"/>
            <a:ext cx="326241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8038CB-C541-C11A-F0FA-2D9D810C44B8}"/>
              </a:ext>
            </a:extLst>
          </p:cNvPr>
          <p:cNvCxnSpPr>
            <a:cxnSpLocks/>
          </p:cNvCxnSpPr>
          <p:nvPr/>
        </p:nvCxnSpPr>
        <p:spPr>
          <a:xfrm flipH="1" flipV="1">
            <a:off x="7260447" y="3798158"/>
            <a:ext cx="335376" cy="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D18674-2E7F-5137-E325-91E4694703D2}"/>
              </a:ext>
            </a:extLst>
          </p:cNvPr>
          <p:cNvSpPr txBox="1"/>
          <p:nvPr/>
        </p:nvSpPr>
        <p:spPr>
          <a:xfrm>
            <a:off x="4963355" y="4110314"/>
            <a:ext cx="225334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Barometer testing completed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62B983-84CA-2E25-739A-343CFA8AC957}"/>
              </a:ext>
            </a:extLst>
          </p:cNvPr>
          <p:cNvCxnSpPr>
            <a:cxnSpLocks/>
          </p:cNvCxnSpPr>
          <p:nvPr/>
        </p:nvCxnSpPr>
        <p:spPr>
          <a:xfrm>
            <a:off x="7657357" y="3007350"/>
            <a:ext cx="2147" cy="50657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AF9A2C-45A5-3049-D72D-1A076D27C857}"/>
              </a:ext>
            </a:extLst>
          </p:cNvPr>
          <p:cNvSpPr txBox="1"/>
          <p:nvPr/>
        </p:nvSpPr>
        <p:spPr>
          <a:xfrm>
            <a:off x="6523641" y="2146820"/>
            <a:ext cx="24035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Calibri"/>
                <a:cs typeface="Calibri"/>
              </a:rPr>
              <a:t>3D Printing and post-processing</a:t>
            </a:r>
          </a:p>
        </p:txBody>
      </p:sp>
    </p:spTree>
    <p:extLst>
      <p:ext uri="{BB962C8B-B14F-4D97-AF65-F5344CB8AC3E}">
        <p14:creationId xmlns:p14="http://schemas.microsoft.com/office/powerpoint/2010/main" val="126557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01780-BCFD-746F-8FAB-DAC316CF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31D18-AD50-B7C0-443C-1FB296D8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4B3D83-352A-FF10-18D4-9DB42ADDB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Barometer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FA313D-6240-3EBB-0567-F26BB246D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8" name="Picture 7" descr="A person holding a circuit board&#10;&#10;Description automatically generated">
            <a:extLst>
              <a:ext uri="{FF2B5EF4-FFF2-40B4-BE49-F238E27FC236}">
                <a16:creationId xmlns:a16="http://schemas.microsoft.com/office/drawing/2014/main" id="{A10C4BDB-CA4F-C550-6C92-947813BAA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3112" y="2228604"/>
            <a:ext cx="4114800" cy="30861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87E211C-CD58-91E6-FF2A-E860B9479E0B}"/>
              </a:ext>
            </a:extLst>
          </p:cNvPr>
          <p:cNvSpPr/>
          <p:nvPr/>
        </p:nvSpPr>
        <p:spPr>
          <a:xfrm rot="-600000">
            <a:off x="2809693" y="4070388"/>
            <a:ext cx="1190252" cy="215144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822E04-F049-D718-0222-CF41CE74D0AB}"/>
              </a:ext>
            </a:extLst>
          </p:cNvPr>
          <p:cNvSpPr/>
          <p:nvPr/>
        </p:nvSpPr>
        <p:spPr>
          <a:xfrm rot="10800000">
            <a:off x="5636878" y="4282076"/>
            <a:ext cx="1615045" cy="215144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CDE304D-6E9C-9664-017B-1B63B208682A}"/>
              </a:ext>
            </a:extLst>
          </p:cNvPr>
          <p:cNvSpPr/>
          <p:nvPr/>
        </p:nvSpPr>
        <p:spPr>
          <a:xfrm rot="10800000">
            <a:off x="6166520" y="3590432"/>
            <a:ext cx="1190252" cy="215144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1750C-2322-549D-F077-1B6D7FEB7C15}"/>
              </a:ext>
            </a:extLst>
          </p:cNvPr>
          <p:cNvSpPr txBox="1"/>
          <p:nvPr/>
        </p:nvSpPr>
        <p:spPr>
          <a:xfrm>
            <a:off x="1623036" y="4134310"/>
            <a:ext cx="12760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Barometer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D7A21-9AB4-4E0E-6E72-FAC764FAA300}"/>
              </a:ext>
            </a:extLst>
          </p:cNvPr>
          <p:cNvSpPr txBox="1"/>
          <p:nvPr/>
        </p:nvSpPr>
        <p:spPr>
          <a:xfrm>
            <a:off x="7506155" y="3515433"/>
            <a:ext cx="25986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Arduino Mega 2560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470D8-7B9F-60F4-1D20-2D6AE29B4C2C}"/>
              </a:ext>
            </a:extLst>
          </p:cNvPr>
          <p:cNvSpPr txBox="1"/>
          <p:nvPr/>
        </p:nvSpPr>
        <p:spPr>
          <a:xfrm>
            <a:off x="7366958" y="4209200"/>
            <a:ext cx="18374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Level Converter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19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29E816-D4C1-4642-E16A-983F54CA3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61629" y="2139257"/>
            <a:ext cx="4346575" cy="3259931"/>
          </a:xfrm>
          <a:ln w="6350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AD0A5-3F7E-E1A5-DEAC-F56C8495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185E8-C666-18E2-B0D6-9C9DC2A8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B85722-89F6-4765-3F8A-666D4A00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GPS and INS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187C13-B730-2035-30B9-67A08A0EC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9" name="Picture 8" descr="A close up of a gps device&#10;&#10;Description automatically generated">
            <a:extLst>
              <a:ext uri="{FF2B5EF4-FFF2-40B4-BE49-F238E27FC236}">
                <a16:creationId xmlns:a16="http://schemas.microsoft.com/office/drawing/2014/main" id="{2F542B2B-C72C-40A7-841C-46F07261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687" y="1711411"/>
            <a:ext cx="2434191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9222F98-927A-3BA5-2343-AD5E1AA10FB0}"/>
              </a:ext>
            </a:extLst>
          </p:cNvPr>
          <p:cNvSpPr/>
          <p:nvPr/>
        </p:nvSpPr>
        <p:spPr>
          <a:xfrm rot="10680000">
            <a:off x="3431015" y="2385759"/>
            <a:ext cx="1361167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A1AC2-18BE-38ED-3AE6-58473B51FC66}"/>
              </a:ext>
            </a:extLst>
          </p:cNvPr>
          <p:cNvSpPr txBox="1"/>
          <p:nvPr/>
        </p:nvSpPr>
        <p:spPr>
          <a:xfrm>
            <a:off x="4802015" y="2342315"/>
            <a:ext cx="1819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Portable Charger</a:t>
            </a:r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74D23D4-DA0C-3EA7-BB66-A2FFC6B266AF}"/>
              </a:ext>
            </a:extLst>
          </p:cNvPr>
          <p:cNvSpPr/>
          <p:nvPr/>
        </p:nvSpPr>
        <p:spPr>
          <a:xfrm rot="1620000">
            <a:off x="985186" y="2728839"/>
            <a:ext cx="1190252" cy="215144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756ACA-17F6-D220-6FDE-D818117BBA54}"/>
              </a:ext>
            </a:extLst>
          </p:cNvPr>
          <p:cNvSpPr/>
          <p:nvPr/>
        </p:nvSpPr>
        <p:spPr>
          <a:xfrm rot="10680000">
            <a:off x="3431014" y="3795814"/>
            <a:ext cx="1361167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F2FFE24-10FD-59EB-2DFF-9E45BC66C9B4}"/>
              </a:ext>
            </a:extLst>
          </p:cNvPr>
          <p:cNvSpPr/>
          <p:nvPr/>
        </p:nvSpPr>
        <p:spPr>
          <a:xfrm rot="11100000">
            <a:off x="3438136" y="5391029"/>
            <a:ext cx="1361167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0AC2EF9-4DC7-01CB-A157-58E03A57D083}"/>
              </a:ext>
            </a:extLst>
          </p:cNvPr>
          <p:cNvSpPr/>
          <p:nvPr/>
        </p:nvSpPr>
        <p:spPr>
          <a:xfrm rot="21360000">
            <a:off x="976483" y="3952534"/>
            <a:ext cx="1147523" cy="250751"/>
          </a:xfrm>
          <a:prstGeom prst="rightArrow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04102F-212F-413C-44AD-9C5C9D93B1A9}"/>
              </a:ext>
            </a:extLst>
          </p:cNvPr>
          <p:cNvSpPr txBox="1"/>
          <p:nvPr/>
        </p:nvSpPr>
        <p:spPr>
          <a:xfrm>
            <a:off x="4944445" y="3673617"/>
            <a:ext cx="15592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Pelican Case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AE7B9-CDDD-9932-168D-966D51E93850}"/>
              </a:ext>
            </a:extLst>
          </p:cNvPr>
          <p:cNvSpPr txBox="1"/>
          <p:nvPr/>
        </p:nvSpPr>
        <p:spPr>
          <a:xfrm>
            <a:off x="4944403" y="5457075"/>
            <a:ext cx="14843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Arduino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0A91B-C80C-4991-FDB3-54125CCE71D5}"/>
              </a:ext>
            </a:extLst>
          </p:cNvPr>
          <p:cNvSpPr txBox="1"/>
          <p:nvPr/>
        </p:nvSpPr>
        <p:spPr>
          <a:xfrm>
            <a:off x="459258" y="2281798"/>
            <a:ext cx="747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GPS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FD4B4C-D0E0-B22D-3C47-C467AED5F092}"/>
              </a:ext>
            </a:extLst>
          </p:cNvPr>
          <p:cNvSpPr txBox="1"/>
          <p:nvPr/>
        </p:nvSpPr>
        <p:spPr>
          <a:xfrm>
            <a:off x="362197" y="3915965"/>
            <a:ext cx="8543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3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mall electronic device with a wire&#10;&#10;Description automatically generated">
            <a:extLst>
              <a:ext uri="{FF2B5EF4-FFF2-40B4-BE49-F238E27FC236}">
                <a16:creationId xmlns:a16="http://schemas.microsoft.com/office/drawing/2014/main" id="{67DA47C3-86C2-9D57-E09A-0E49B150A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944" r="36916" b="5529"/>
          <a:stretch/>
        </p:blipFill>
        <p:spPr>
          <a:xfrm rot="5400000">
            <a:off x="3112962" y="1188412"/>
            <a:ext cx="4433587" cy="52326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C2CBC-D166-5E55-8A5B-10467923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26F4-8423-7710-EB25-0B7AC377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C9D3D-A8E6-817E-7B17-CD52F5DB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Angle Sensor 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7813B0-F5CD-8B34-2FA4-176B90E18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87CE4B5-C4C9-2FDE-C6BE-16A5FBF01621}"/>
              </a:ext>
            </a:extLst>
          </p:cNvPr>
          <p:cNvSpPr/>
          <p:nvPr/>
        </p:nvSpPr>
        <p:spPr>
          <a:xfrm rot="1080000">
            <a:off x="1683032" y="4156974"/>
            <a:ext cx="1157703" cy="238105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563B-E101-BF9A-076B-E7537EF6C38A}"/>
              </a:ext>
            </a:extLst>
          </p:cNvPr>
          <p:cNvSpPr txBox="1"/>
          <p:nvPr/>
        </p:nvSpPr>
        <p:spPr>
          <a:xfrm>
            <a:off x="602039" y="3654238"/>
            <a:ext cx="18761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Angle Sensor </a:t>
            </a:r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7FCDF76-D1E5-56C5-ECD5-81D970B36FE4}"/>
              </a:ext>
            </a:extLst>
          </p:cNvPr>
          <p:cNvSpPr/>
          <p:nvPr/>
        </p:nvSpPr>
        <p:spPr>
          <a:xfrm rot="10800000">
            <a:off x="7120359" y="3635534"/>
            <a:ext cx="1270681" cy="328056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E0358-058C-4634-2BB8-50E4C48005BF}"/>
              </a:ext>
            </a:extLst>
          </p:cNvPr>
          <p:cNvSpPr txBox="1"/>
          <p:nvPr/>
        </p:nvSpPr>
        <p:spPr>
          <a:xfrm>
            <a:off x="8398232" y="3594921"/>
            <a:ext cx="2088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Arduino Mega 2560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6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C2CBC-D166-5E55-8A5B-10467923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26F4-8423-7710-EB25-0B7AC377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C9D3D-A8E6-817E-7B17-CD52F5DB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Angle Sensor Housing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7813B0-F5CD-8B34-2FA4-176B90E18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pic>
        <p:nvPicPr>
          <p:cNvPr id="2" name="Picture 1" descr="A metal object with holes&#10;&#10;AI-generated content may be incorrect.">
            <a:extLst>
              <a:ext uri="{FF2B5EF4-FFF2-40B4-BE49-F238E27FC236}">
                <a16:creationId xmlns:a16="http://schemas.microsoft.com/office/drawing/2014/main" id="{99FE2BF8-F9E7-BDDF-5E14-9270CD11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97" y="1527975"/>
            <a:ext cx="3829050" cy="4171950"/>
          </a:xfrm>
          <a:prstGeom prst="rect">
            <a:avLst/>
          </a:prstGeom>
        </p:spPr>
      </p:pic>
      <p:pic>
        <p:nvPicPr>
          <p:cNvPr id="7" name="Picture 6" descr="A grey metal object with holes&#10;&#10;AI-generated content may be incorrect.">
            <a:extLst>
              <a:ext uri="{FF2B5EF4-FFF2-40B4-BE49-F238E27FC236}">
                <a16:creationId xmlns:a16="http://schemas.microsoft.com/office/drawing/2014/main" id="{861C0107-F094-0339-187E-E1FD8B0C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94" y="1530626"/>
            <a:ext cx="4301280" cy="41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7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red tool box on a black surface&#10;&#10;Description automatically generated">
            <a:extLst>
              <a:ext uri="{FF2B5EF4-FFF2-40B4-BE49-F238E27FC236}">
                <a16:creationId xmlns:a16="http://schemas.microsoft.com/office/drawing/2014/main" id="{74B570EC-1DEC-20BC-9C6B-156BC84C73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5857" y="2085962"/>
            <a:ext cx="2908847" cy="3882326"/>
          </a:xfrm>
          <a:ln>
            <a:solidFill>
              <a:schemeClr val="tx1"/>
            </a:solidFill>
          </a:ln>
        </p:spPr>
      </p:pic>
      <p:pic>
        <p:nvPicPr>
          <p:cNvPr id="2" name="Content Placeholder 1" descr="A plastic container with a lid open&#10;&#10;Description automatically generated">
            <a:extLst>
              <a:ext uri="{FF2B5EF4-FFF2-40B4-BE49-F238E27FC236}">
                <a16:creationId xmlns:a16="http://schemas.microsoft.com/office/drawing/2014/main" id="{7A289839-EB00-D623-5AF1-22C968D87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24683" y="2577673"/>
            <a:ext cx="3909249" cy="2905071"/>
          </a:xfrm>
          <a:ln w="6350">
            <a:solidFill>
              <a:schemeClr val="tx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E2B3C-4C04-F624-83DF-EEF82512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0DBA3-8D3D-C14B-28D5-78CB0A065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AC1B05-6B98-459C-8026-32787198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Materials Moving Forward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F75428-B6DA-E4BD-A5F1-B322E5D78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22C04-109C-AFF3-AD16-CA3903D44125}"/>
              </a:ext>
            </a:extLst>
          </p:cNvPr>
          <p:cNvSpPr txBox="1"/>
          <p:nvPr/>
        </p:nvSpPr>
        <p:spPr>
          <a:xfrm>
            <a:off x="3943015" y="1483867"/>
            <a:ext cx="31509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Above Surface System</a:t>
            </a:r>
            <a:endParaRPr lang="en-US" sz="24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F406BED-4AC8-D6C6-30E0-32433124876F}"/>
              </a:ext>
            </a:extLst>
          </p:cNvPr>
          <p:cNvSpPr/>
          <p:nvPr/>
        </p:nvSpPr>
        <p:spPr>
          <a:xfrm>
            <a:off x="4853806" y="3782639"/>
            <a:ext cx="978407" cy="484631"/>
          </a:xfrm>
          <a:prstGeom prst="rightArrow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72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3493D-146E-937D-0606-ECB82410DF4B}"/>
              </a:ext>
            </a:extLst>
          </p:cNvPr>
          <p:cNvSpPr/>
          <p:nvPr/>
        </p:nvSpPr>
        <p:spPr>
          <a:xfrm flipH="1">
            <a:off x="-2721" y="1378227"/>
            <a:ext cx="10672081" cy="5019917"/>
          </a:xfrm>
          <a:prstGeom prst="round2Diag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Introduction – Team 520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53F2-50AB-1E88-A02D-7D367A396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Placeholder 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17A15CB-9F75-7131-CB8D-5B53A6B024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r="10261" b="-519"/>
          <a:stretch/>
        </p:blipFill>
        <p:spPr>
          <a:xfrm>
            <a:off x="1841632" y="2906047"/>
            <a:ext cx="1639132" cy="2745013"/>
          </a:xfrm>
          <a:ln w="6350">
            <a:solidFill>
              <a:schemeClr val="tx1"/>
            </a:solidFill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615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John Baumann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Design Engineer</a:t>
            </a:r>
          </a:p>
        </p:txBody>
      </p:sp>
      <p:pic>
        <p:nvPicPr>
          <p:cNvPr id="6" name="Picture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43463AED-D1AF-F1C8-9EFE-CA6372EA45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861" r="4861"/>
          <a:stretch/>
        </p:blipFill>
        <p:spPr>
          <a:xfrm>
            <a:off x="8814254" y="2912192"/>
            <a:ext cx="1651000" cy="2743200"/>
          </a:xfrm>
          <a:ln w="6350">
            <a:solidFill>
              <a:schemeClr val="tx1"/>
            </a:solidFill>
          </a:ln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5D0ED18-9BE8-4F1F-28E4-A7EEFC654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9447" y="5649726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Megan </a:t>
            </a:r>
            <a:r>
              <a:rPr lang="en-US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Jadush</a:t>
            </a: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Materials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7917" y="5658585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Natalie Boggess</a:t>
            </a:r>
          </a:p>
          <a:p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Marine Engineer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6239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Cody Carlson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Software Engineer</a:t>
            </a:r>
          </a:p>
        </p:txBody>
      </p:sp>
      <p:pic>
        <p:nvPicPr>
          <p:cNvPr id="7" name="Picture Placeholder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C72BB54-1F42-06E5-0DAB-21E09585493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r="9825"/>
          <a:stretch/>
        </p:blipFill>
        <p:spPr>
          <a:xfrm>
            <a:off x="5291072" y="2906047"/>
            <a:ext cx="1649748" cy="2747452"/>
          </a:xfrm>
          <a:ln w="6350">
            <a:solidFill>
              <a:schemeClr val="tx1"/>
            </a:solidFill>
          </a:ln>
        </p:spPr>
      </p:pic>
      <p:pic>
        <p:nvPicPr>
          <p:cNvPr id="8" name="Picture Placeholder 7" descr="A person in a suit smiling&#10;&#10;Description automatically generated">
            <a:extLst>
              <a:ext uri="{FF2B5EF4-FFF2-40B4-BE49-F238E27FC236}">
                <a16:creationId xmlns:a16="http://schemas.microsoft.com/office/drawing/2014/main" id="{AC120FFC-C007-7194-BD11-18FFFBEC194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4905" r="4905"/>
          <a:stretch/>
        </p:blipFill>
        <p:spPr>
          <a:xfrm flipH="1">
            <a:off x="113840" y="1837915"/>
            <a:ext cx="1649412" cy="2743200"/>
          </a:xfrm>
          <a:ln w="6350">
            <a:solidFill>
              <a:schemeClr val="tx1"/>
            </a:solidFill>
          </a:ln>
        </p:spPr>
      </p:pic>
      <p:pic>
        <p:nvPicPr>
          <p:cNvPr id="5" name="Picture Placeholder 4" descr="A person with a mustache&#10;&#10;Description automatically generated">
            <a:extLst>
              <a:ext uri="{FF2B5EF4-FFF2-40B4-BE49-F238E27FC236}">
                <a16:creationId xmlns:a16="http://schemas.microsoft.com/office/drawing/2014/main" id="{1AD3DF5A-57C0-CE48-9463-093518E9F51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l="5087" r="5087"/>
          <a:stretch/>
        </p:blipFill>
        <p:spPr>
          <a:xfrm>
            <a:off x="3563280" y="1830388"/>
            <a:ext cx="1647825" cy="2749550"/>
          </a:xfrm>
          <a:ln w="6350">
            <a:solidFill>
              <a:schemeClr val="tx1"/>
            </a:solidFill>
          </a:ln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69642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Malik Jean-Baptiste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Robotics Engineer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7BC75862-41D9-9198-D3C4-184290FFF3C7}"/>
              </a:ext>
            </a:extLst>
          </p:cNvPr>
          <p:cNvSpPr txBox="1">
            <a:spLocks/>
          </p:cNvSpPr>
          <p:nvPr/>
        </p:nvSpPr>
        <p:spPr>
          <a:xfrm>
            <a:off x="8808244" y="5653312"/>
            <a:ext cx="1958992" cy="7478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Anders Snell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Mechatronics </a:t>
            </a:r>
          </a:p>
          <a:p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Engineer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78C16-195B-F29F-1CC7-30187DF81F84}"/>
              </a:ext>
            </a:extLst>
          </p:cNvPr>
          <p:cNvSpPr/>
          <p:nvPr/>
        </p:nvSpPr>
        <p:spPr>
          <a:xfrm>
            <a:off x="8811954" y="2904739"/>
            <a:ext cx="1651946" cy="275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DF54CB58-3B4C-8DA4-D8DC-34CAFB477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865" y="1834978"/>
            <a:ext cx="1713472" cy="27452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5D4181-9990-9AF1-2169-08B77B61AA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 Baptiste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EBA48-53D7-A7F4-7AF8-A6322DB1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4A7DC-8659-45F3-1FE0-DA32C32A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B1E8F-7401-DA9C-77CA-AB0CE4F46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E2251F-9847-FFBC-C8E6-E844583CD432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Materials Moving 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05CA8-5C0D-FAF3-76DA-FDFFF2988198}"/>
              </a:ext>
            </a:extLst>
          </p:cNvPr>
          <p:cNvSpPr txBox="1"/>
          <p:nvPr/>
        </p:nvSpPr>
        <p:spPr>
          <a:xfrm>
            <a:off x="3943015" y="1483867"/>
            <a:ext cx="31509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Below Surface System</a:t>
            </a:r>
            <a:endParaRPr lang="en-US" sz="2400"/>
          </a:p>
        </p:txBody>
      </p:sp>
      <p:pic>
        <p:nvPicPr>
          <p:cNvPr id="13" name="Picture 12" descr="A black plastic box with holes&#10;&#10;Description automatically generated">
            <a:extLst>
              <a:ext uri="{FF2B5EF4-FFF2-40B4-BE49-F238E27FC236}">
                <a16:creationId xmlns:a16="http://schemas.microsoft.com/office/drawing/2014/main" id="{EF4920E0-9BC2-238F-11B8-F6EFFDA87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10" y="1948421"/>
            <a:ext cx="3843580" cy="3843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9D8BB0-119F-025E-E916-D007CC7C9B99}"/>
              </a:ext>
            </a:extLst>
          </p:cNvPr>
          <p:cNvSpPr txBox="1"/>
          <p:nvPr/>
        </p:nvSpPr>
        <p:spPr>
          <a:xfrm>
            <a:off x="3648753" y="5784563"/>
            <a:ext cx="33710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Blue Robotics Watertight Box [5]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B09B8-4935-CF56-0C0D-E838FD76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AED0B-3F82-397C-99D4-FA14EA8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C3AC-AC8C-E360-AC53-91ADE7AC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Budget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7FDEF7-1CE7-888F-E263-8D2EC9E5A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Megan Jadush</a:t>
            </a:r>
          </a:p>
        </p:txBody>
      </p:sp>
      <p:pic>
        <p:nvPicPr>
          <p:cNvPr id="13" name="Picture 12" descr="A graph of a budget&#10;&#10;Description automatically generated">
            <a:extLst>
              <a:ext uri="{FF2B5EF4-FFF2-40B4-BE49-F238E27FC236}">
                <a16:creationId xmlns:a16="http://schemas.microsoft.com/office/drawing/2014/main" id="{B19F14BD-2581-2CA8-CB7D-6CB6A2D5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491" y="1604075"/>
            <a:ext cx="6940624" cy="417239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7AE63F-3795-8E3B-5192-7B6C83CC0EE7}"/>
              </a:ext>
            </a:extLst>
          </p:cNvPr>
          <p:cNvCxnSpPr/>
          <p:nvPr/>
        </p:nvCxnSpPr>
        <p:spPr>
          <a:xfrm>
            <a:off x="5312072" y="4895627"/>
            <a:ext cx="705861" cy="177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8AFB1E-AEFB-B6AB-8B91-803675BE2E2F}"/>
              </a:ext>
            </a:extLst>
          </p:cNvPr>
          <p:cNvSpPr txBox="1"/>
          <p:nvPr/>
        </p:nvSpPr>
        <p:spPr>
          <a:xfrm>
            <a:off x="6094729" y="4708535"/>
            <a:ext cx="731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$345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62D254-D8A1-4F8B-EA75-EDF5D5B57582}"/>
              </a:ext>
            </a:extLst>
          </p:cNvPr>
          <p:cNvCxnSpPr>
            <a:cxnSpLocks/>
          </p:cNvCxnSpPr>
          <p:nvPr/>
        </p:nvCxnSpPr>
        <p:spPr>
          <a:xfrm>
            <a:off x="7279093" y="3318465"/>
            <a:ext cx="719470" cy="10634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8F3F75F-1467-87BB-0A2E-C0B67C4D78AA}"/>
              </a:ext>
            </a:extLst>
          </p:cNvPr>
          <p:cNvSpPr txBox="1"/>
          <p:nvPr/>
        </p:nvSpPr>
        <p:spPr>
          <a:xfrm>
            <a:off x="7999729" y="3149093"/>
            <a:ext cx="8204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$1655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60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00577-8B84-F76C-3D41-2CD0A3A61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sz="1400">
              <a:ea typeface="Calibri"/>
              <a:cs typeface="Calibri"/>
            </a:endParaRPr>
          </a:p>
          <a:p>
            <a:r>
              <a:rPr lang="en-US" sz="1800">
                <a:cs typeface="Calibri"/>
              </a:rPr>
              <a:t>[1] </a:t>
            </a:r>
            <a:r>
              <a:rPr lang="en-US" sz="1800" i="1">
                <a:cs typeface="Calibri"/>
              </a:rPr>
              <a:t>What is an Inertial Measurement Unit?</a:t>
            </a:r>
            <a:r>
              <a:rPr lang="en-US" sz="1800">
                <a:cs typeface="Calibri"/>
              </a:rPr>
              <a:t> (2024). </a:t>
            </a:r>
            <a:r>
              <a:rPr lang="en-US" sz="1800" err="1">
                <a:cs typeface="Calibri"/>
              </a:rPr>
              <a:t>VectorNav</a:t>
            </a:r>
            <a:r>
              <a:rPr lang="en-US" sz="1800">
                <a:cs typeface="Calibri"/>
              </a:rPr>
              <a:t>. </a:t>
            </a:r>
            <a:r>
              <a:rPr lang="en-US" sz="1800">
                <a:cs typeface="Calibri"/>
                <a:hlinkClick r:id="rId2"/>
              </a:rPr>
              <a:t>https://www.vectornav.com/resources/detail/what-is-an-inertial-</a:t>
            </a:r>
            <a:r>
              <a:rPr lang="en-US" sz="1800">
                <a:cs typeface="Calibri"/>
                <a:hlinkClick r:id="rId3"/>
              </a:rPr>
              <a:t>measurement-unit</a:t>
            </a: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[2] </a:t>
            </a:r>
            <a:r>
              <a:rPr lang="en-US" sz="1800" i="1">
                <a:cs typeface="Calibri"/>
              </a:rPr>
              <a:t>Garmin GPSMAP 78 Handheld Navigator - 010-00864-00</a:t>
            </a:r>
            <a:r>
              <a:rPr lang="en-US" sz="1800">
                <a:cs typeface="Calibri"/>
              </a:rPr>
              <a:t>. (2024). Marine Electronics Shop. </a:t>
            </a:r>
            <a:r>
              <a:rPr lang="en-US" sz="1800">
                <a:cs typeface="Calibri"/>
                <a:hlinkClick r:id="rId3"/>
              </a:rPr>
              <a:t>https://www.marine-electronics-shop.com/garmin-gpsmap-78-handheld-navigator-010-00864-00/</a:t>
            </a:r>
            <a:endParaRPr lang="en-US" sz="1800"/>
          </a:p>
          <a:p>
            <a:r>
              <a:rPr lang="en-US" sz="1800">
                <a:ea typeface="Calibri"/>
                <a:cs typeface="Calibri"/>
              </a:rPr>
              <a:t>[3]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Bar02 Ultra High Resolution 10m Depth/Pressure Sensor. (n.d.). Blue Robotics.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  <a:hlinkClick r:id="rId4"/>
              </a:rPr>
              <a:t>https://bluerobotics.com/store/sensors-cameras/sensors/bar02-sensor-r1-rp/</a:t>
            </a:r>
            <a:endParaRPr lang="en-US" sz="1800" i="1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1800" i="1">
                <a:solidFill>
                  <a:srgbClr val="000000"/>
                </a:solidFill>
                <a:ea typeface="Calibri"/>
                <a:cs typeface="Calibri"/>
              </a:rPr>
              <a:t>[</a:t>
            </a:r>
            <a:r>
              <a:rPr lang="en-US" sz="1800" i="1">
                <a:ea typeface="Calibri"/>
                <a:cs typeface="Calibri"/>
              </a:rPr>
              <a:t>4]</a:t>
            </a:r>
            <a:r>
              <a:rPr lang="en-US" sz="1800" i="1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SparkFun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OpenLog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Artemis - DEV-16832 - </a:t>
            </a:r>
            <a:r>
              <a:rPr lang="en-US" sz="1800" i="1" err="1">
                <a:solidFill>
                  <a:srgbClr val="2C3E50"/>
                </a:solidFill>
                <a:ea typeface="Calibri"/>
                <a:cs typeface="Calibri"/>
              </a:rPr>
              <a:t>SparkFun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 Electronics. (2022, November 5). Sparkfun.com. </a:t>
            </a:r>
            <a:r>
              <a:rPr lang="en-US" sz="1800" i="1">
                <a:solidFill>
                  <a:srgbClr val="2C3E50"/>
                </a:solidFill>
                <a:ea typeface="Calibri"/>
                <a:cs typeface="Calibri"/>
                <a:hlinkClick r:id="rId5"/>
              </a:rPr>
              <a:t>https://www.sparkfun.com/products/16832</a:t>
            </a:r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  <a:p>
            <a:r>
              <a:rPr lang="en-US" sz="1800" i="1">
                <a:solidFill>
                  <a:srgbClr val="2C3E50"/>
                </a:solidFill>
                <a:ea typeface="Calibri"/>
                <a:cs typeface="Calibri"/>
              </a:rPr>
              <a:t>[5] </a:t>
            </a:r>
            <a:r>
              <a:rPr lang="en-US" sz="1800" i="1">
                <a:solidFill>
                  <a:srgbClr val="2C3E50"/>
                </a:solidFill>
                <a:ea typeface="+mn-lt"/>
                <a:cs typeface="+mn-lt"/>
              </a:rPr>
              <a:t>Blue Robotics Watertight Box – Blue Robotics. (2024, April 30). BlueRobotics.com</a:t>
            </a:r>
          </a:p>
          <a:p>
            <a:pPr marL="0" indent="0">
              <a:buNone/>
            </a:pPr>
            <a:r>
              <a:rPr lang="en-US" sz="1800">
                <a:solidFill>
                  <a:srgbClr val="2C3E50"/>
                </a:solidFill>
                <a:ea typeface="+mn-lt"/>
                <a:cs typeface="+mn-lt"/>
              </a:rPr>
              <a:t>     </a:t>
            </a:r>
            <a:r>
              <a:rPr lang="en-US" sz="1800">
                <a:solidFill>
                  <a:srgbClr val="2C3E50"/>
                </a:solidFill>
                <a:ea typeface="+mn-lt"/>
                <a:cs typeface="+mn-lt"/>
                <a:hlinkClick r:id="rId6"/>
              </a:rPr>
              <a:t>https://bluerobotics.com/store/watertight-enclosures/watertight-boxes/watertight-box/</a:t>
            </a:r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rgbClr val="2C3E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endParaRPr lang="en-US" sz="1800">
              <a:solidFill>
                <a:srgbClr val="2C3E50"/>
              </a:solidFill>
              <a:ea typeface="Calibri"/>
              <a:cs typeface="Calibri"/>
            </a:endParaRPr>
          </a:p>
          <a:p>
            <a:endParaRPr lang="en-US" sz="1800" i="1">
              <a:solidFill>
                <a:srgbClr val="2C3E50"/>
              </a:solidFill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A496D-077A-B549-997F-CF34BA15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4BDEA-5750-D925-4AB9-811D989C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4BFC-7E3C-30B5-35FF-B8ACC2D2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255907-E482-0CE0-2DAB-B3D198D2AF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Jadush</a:t>
            </a:r>
          </a:p>
        </p:txBody>
      </p:sp>
    </p:spTree>
    <p:extLst>
      <p:ext uri="{BB962C8B-B14F-4D97-AF65-F5344CB8AC3E}">
        <p14:creationId xmlns:p14="http://schemas.microsoft.com/office/powerpoint/2010/main" val="3131390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5BDE4-31D5-0C56-AE5F-0ABC75B3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6F2B3-D995-E670-9130-38377852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D50957-E26D-8C30-0C63-02C9EFA4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This Is All For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48EC84-48A7-282C-BAC2-121A0FD050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Megan </a:t>
            </a:r>
            <a:r>
              <a:rPr lang="en-US" err="1">
                <a:ea typeface="Calibri"/>
              </a:rPr>
              <a:t>Jadush</a:t>
            </a:r>
            <a:endParaRPr lang="en-US" err="1"/>
          </a:p>
        </p:txBody>
      </p:sp>
      <p:pic>
        <p:nvPicPr>
          <p:cNvPr id="8" name="Picture 7" descr="A underwater view of coral reef&#10;&#10;Description automatically generated">
            <a:extLst>
              <a:ext uri="{FF2B5EF4-FFF2-40B4-BE49-F238E27FC236}">
                <a16:creationId xmlns:a16="http://schemas.microsoft.com/office/drawing/2014/main" id="{13723F68-0C9E-B386-A26F-D4C39C0E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15" y="1714811"/>
            <a:ext cx="6087413" cy="4501166"/>
          </a:xfrm>
          <a:prstGeom prst="rect">
            <a:avLst/>
          </a:prstGeom>
        </p:spPr>
      </p:pic>
      <p:pic>
        <p:nvPicPr>
          <p:cNvPr id="7" name="Content Placeholder 6" descr="A blobfish in water">
            <a:extLst>
              <a:ext uri="{FF2B5EF4-FFF2-40B4-BE49-F238E27FC236}">
                <a16:creationId xmlns:a16="http://schemas.microsoft.com/office/drawing/2014/main" id="{012FAB04-CA96-FF1A-4C24-E85C1DD4E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8948" y="5042534"/>
            <a:ext cx="1771925" cy="902528"/>
          </a:xfrm>
        </p:spPr>
      </p:pic>
      <p:pic>
        <p:nvPicPr>
          <p:cNvPr id="9" name="Content Placeholder 6" descr="A blobfish in water">
            <a:extLst>
              <a:ext uri="{FF2B5EF4-FFF2-40B4-BE49-F238E27FC236}">
                <a16:creationId xmlns:a16="http://schemas.microsoft.com/office/drawing/2014/main" id="{9CCE6FCA-2EB6-98D8-628D-A2BA1D2D8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7145" y="5044460"/>
            <a:ext cx="1059441" cy="532028"/>
          </a:xfrm>
          <a:prstGeom prst="rect">
            <a:avLst/>
          </a:prstGeom>
        </p:spPr>
      </p:pic>
      <p:pic>
        <p:nvPicPr>
          <p:cNvPr id="10" name="Content Placeholder 6" descr="A blobfish in water">
            <a:extLst>
              <a:ext uri="{FF2B5EF4-FFF2-40B4-BE49-F238E27FC236}">
                <a16:creationId xmlns:a16="http://schemas.microsoft.com/office/drawing/2014/main" id="{4BD57291-7ABF-B490-48C7-AF92171A2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640000">
            <a:off x="5012330" y="3702530"/>
            <a:ext cx="1059441" cy="532028"/>
          </a:xfrm>
          <a:prstGeom prst="rect">
            <a:avLst/>
          </a:prstGeom>
        </p:spPr>
      </p:pic>
      <p:pic>
        <p:nvPicPr>
          <p:cNvPr id="11" name="Content Placeholder 6" descr="A blobfish in water">
            <a:extLst>
              <a:ext uri="{FF2B5EF4-FFF2-40B4-BE49-F238E27FC236}">
                <a16:creationId xmlns:a16="http://schemas.microsoft.com/office/drawing/2014/main" id="{789E9026-2C46-84CB-3162-187686FB9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0000">
            <a:off x="2375677" y="4329665"/>
            <a:ext cx="809936" cy="3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ble with text on it&#10;&#10;Description automatically generated">
            <a:extLst>
              <a:ext uri="{FF2B5EF4-FFF2-40B4-BE49-F238E27FC236}">
                <a16:creationId xmlns:a16="http://schemas.microsoft.com/office/drawing/2014/main" id="{15B7892C-929C-DAD8-72AF-0140D707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69" y="1825625"/>
            <a:ext cx="7559261" cy="4346575"/>
          </a:xfrm>
          <a:prstGeom prst="rect">
            <a:avLst/>
          </a:prstGeom>
          <a:noFill/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E2C8514-788F-F85D-0DFE-1F34580F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19D00-DE8C-6538-C53F-F96B2FEC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FC9ED-9C6E-0930-6404-89C54CCC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Stakeholder Matrix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4C5CBE1-BFEF-A220-44DD-A1D853DEF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89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1D9ED-CEA3-2532-E878-60E1079A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4387-A43B-20EC-27A2-B941D386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5B9ED3-A8FE-8E82-CFFB-2DB92CC8E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EA6C2B-83DD-5AE4-2A8E-4F3BFC82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8ACF-8FAD-D32D-D214-6913CE00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14C17A-136E-FCDE-980C-D47D2C88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C8357-5702-C985-F200-0D9011FCE1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0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tx1"/>
                </a:solidFill>
                <a:latin typeface="Calibri"/>
                <a:ea typeface="+mn-lt"/>
                <a:cs typeface="Times New Roman"/>
              </a:rPr>
              <a:t>The objective of this project is to create a system capable of recording a diver’s position while submerged.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308C2-929D-6FF6-B54A-26D43EB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Malik Jean-Baptiste</a:t>
            </a:r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18367-0E1B-89BA-F763-AC23C0D85212}"/>
              </a:ext>
            </a:extLst>
          </p:cNvPr>
          <p:cNvSpPr/>
          <p:nvPr/>
        </p:nvSpPr>
        <p:spPr>
          <a:xfrm>
            <a:off x="228600" y="1695450"/>
            <a:ext cx="5467350" cy="4324350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Project Summary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Malik Jean- Baptiste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759FD1-BEB3-FD41-B59B-783B4BBAB07B}"/>
              </a:ext>
            </a:extLst>
          </p:cNvPr>
          <p:cNvSpPr>
            <a:spLocks noGrp="1"/>
          </p:cNvSpPr>
          <p:nvPr/>
        </p:nvSpPr>
        <p:spPr>
          <a:xfrm>
            <a:off x="552450" y="1987550"/>
            <a:ext cx="4814553" cy="4346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Dr. </a:t>
            </a:r>
            <a:r>
              <a:rPr lang="en-US" sz="32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Rassweiler</a:t>
            </a:r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SCUBA dives and plots diseased corals on his map</a:t>
            </a:r>
          </a:p>
          <a:p>
            <a:r>
              <a:rPr lang="en-US" sz="3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Current system: location is within a 5m radius circle (before standard error), wants to get more precise</a:t>
            </a:r>
          </a:p>
        </p:txBody>
      </p:sp>
      <p:pic>
        <p:nvPicPr>
          <p:cNvPr id="5" name="Picture 4" descr="A device on a table&#10;&#10;Description automatically generated">
            <a:extLst>
              <a:ext uri="{FF2B5EF4-FFF2-40B4-BE49-F238E27FC236}">
                <a16:creationId xmlns:a16="http://schemas.microsoft.com/office/drawing/2014/main" id="{29B17DA7-2849-3A4E-6D9A-3DD70CA6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62" y="1647623"/>
            <a:ext cx="3264124" cy="4346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5CB55B6-7554-243B-6705-040CB7BA116F}"/>
              </a:ext>
            </a:extLst>
          </p:cNvPr>
          <p:cNvSpPr txBox="1"/>
          <p:nvPr/>
        </p:nvSpPr>
        <p:spPr>
          <a:xfrm>
            <a:off x="6340592" y="6143037"/>
            <a:ext cx="301977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Calibri"/>
                <a:cs typeface="Calibri"/>
              </a:rPr>
              <a:t>Figure 1 : Current Equipment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 descr="Rolling hills with solid fill">
            <a:extLst>
              <a:ext uri="{FF2B5EF4-FFF2-40B4-BE49-F238E27FC236}">
                <a16:creationId xmlns:a16="http://schemas.microsoft.com/office/drawing/2014/main" id="{79D9C876-21E6-E09B-F235-3019E0963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385" r="7182"/>
          <a:stretch/>
        </p:blipFill>
        <p:spPr>
          <a:xfrm>
            <a:off x="4186351" y="5510444"/>
            <a:ext cx="1580245" cy="878748"/>
          </a:xfrm>
          <a:prstGeom prst="rect">
            <a:avLst/>
          </a:prstGeom>
        </p:spPr>
      </p:pic>
      <p:pic>
        <p:nvPicPr>
          <p:cNvPr id="23" name="Graphic 22" descr="Coral with solid fill">
            <a:extLst>
              <a:ext uri="{FF2B5EF4-FFF2-40B4-BE49-F238E27FC236}">
                <a16:creationId xmlns:a16="http://schemas.microsoft.com/office/drawing/2014/main" id="{A158CFAA-A95B-ADD3-61A4-D2203E12A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9828" y="5538561"/>
            <a:ext cx="750083" cy="750083"/>
          </a:xfrm>
          <a:prstGeom prst="rect">
            <a:avLst/>
          </a:prstGeom>
        </p:spPr>
      </p:pic>
      <p:pic>
        <p:nvPicPr>
          <p:cNvPr id="19" name="Graphic 18" descr="Coral with solid fill">
            <a:extLst>
              <a:ext uri="{FF2B5EF4-FFF2-40B4-BE49-F238E27FC236}">
                <a16:creationId xmlns:a16="http://schemas.microsoft.com/office/drawing/2014/main" id="{E8579C82-9F9E-8509-5F21-326976A52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6152" y="5124454"/>
            <a:ext cx="528084" cy="528084"/>
          </a:xfrm>
          <a:prstGeom prst="rect">
            <a:avLst/>
          </a:prstGeom>
        </p:spPr>
      </p:pic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1F66603B-B5C3-42FA-EE48-E5A8AF734002}"/>
              </a:ext>
            </a:extLst>
          </p:cNvPr>
          <p:cNvCxnSpPr/>
          <p:nvPr/>
        </p:nvCxnSpPr>
        <p:spPr>
          <a:xfrm flipV="1">
            <a:off x="5500251" y="3029223"/>
            <a:ext cx="1643742" cy="2639786"/>
          </a:xfrm>
          <a:prstGeom prst="curvedConnector3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A7E06-7B54-7CE1-D374-5174A9C2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A93D-A53D-5885-279C-BB60EFA2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3FFE7-11BA-E7DA-8C05-B7B79CEC3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 Baptiste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EBADAC-7A03-01BC-38E9-3AC3F7239DA4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8" name="Graphic 7" descr="Paragraph Squiggle outline">
              <a:extLst>
                <a:ext uri="{FF2B5EF4-FFF2-40B4-BE49-F238E27FC236}">
                  <a16:creationId xmlns:a16="http://schemas.microsoft.com/office/drawing/2014/main" id="{2B08FB0D-210F-5951-4E4C-B47837F8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9" name="Graphic 8" descr="Paragraph Squiggle outline">
              <a:extLst>
                <a:ext uri="{FF2B5EF4-FFF2-40B4-BE49-F238E27FC236}">
                  <a16:creationId xmlns:a16="http://schemas.microsoft.com/office/drawing/2014/main" id="{2DB42EC0-08C8-64A8-C3F9-5073B5FA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B0B6D-1F22-0EAD-DEEF-2E27D2E45E3D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12" name="Graphic 11" descr="Paragraph Squiggle outline">
              <a:extLst>
                <a:ext uri="{FF2B5EF4-FFF2-40B4-BE49-F238E27FC236}">
                  <a16:creationId xmlns:a16="http://schemas.microsoft.com/office/drawing/2014/main" id="{147804E1-EEA3-E89E-6BE1-749E8ABA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3" name="Graphic 12" descr="Paragraph Squiggle outline">
              <a:extLst>
                <a:ext uri="{FF2B5EF4-FFF2-40B4-BE49-F238E27FC236}">
                  <a16:creationId xmlns:a16="http://schemas.microsoft.com/office/drawing/2014/main" id="{4CE35688-8DC9-6FE5-C288-FA15E3CF8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BBAB58-BED5-5DE8-5FEC-AA821DFBA2D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16" name="Graphic 15" descr="Paragraph Squiggle outline">
              <a:extLst>
                <a:ext uri="{FF2B5EF4-FFF2-40B4-BE49-F238E27FC236}">
                  <a16:creationId xmlns:a16="http://schemas.microsoft.com/office/drawing/2014/main" id="{EEB4EE15-F694-DE07-C8C1-A3D795775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17" name="Graphic 16" descr="Paragraph Squiggle outline">
              <a:extLst>
                <a:ext uri="{FF2B5EF4-FFF2-40B4-BE49-F238E27FC236}">
                  <a16:creationId xmlns:a16="http://schemas.microsoft.com/office/drawing/2014/main" id="{28EC3C3A-989E-306C-9763-5EB7B785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78FBC9-83B8-E4F3-3211-FF37687200EE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20" name="Graphic 19" descr="Paragraph Squiggle outline">
              <a:extLst>
                <a:ext uri="{FF2B5EF4-FFF2-40B4-BE49-F238E27FC236}">
                  <a16:creationId xmlns:a16="http://schemas.microsoft.com/office/drawing/2014/main" id="{B2D2CC85-367D-12CC-A878-C8C6F128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1" name="Graphic 20" descr="Paragraph Squiggle outline">
              <a:extLst>
                <a:ext uri="{FF2B5EF4-FFF2-40B4-BE49-F238E27FC236}">
                  <a16:creationId xmlns:a16="http://schemas.microsoft.com/office/drawing/2014/main" id="{246C7264-AF74-2886-77BB-A45F5F361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575EAD-81FD-4716-11CF-CD14D290A665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24" name="Graphic 23" descr="Paragraph Squiggle outline">
              <a:extLst>
                <a:ext uri="{FF2B5EF4-FFF2-40B4-BE49-F238E27FC236}">
                  <a16:creationId xmlns:a16="http://schemas.microsoft.com/office/drawing/2014/main" id="{76D75169-3770-89BD-59E3-99A972E0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25" name="Graphic 24" descr="Paragraph Squiggle outline">
              <a:extLst>
                <a:ext uri="{FF2B5EF4-FFF2-40B4-BE49-F238E27FC236}">
                  <a16:creationId xmlns:a16="http://schemas.microsoft.com/office/drawing/2014/main" id="{BEA458D7-5018-2DFC-EAA2-7D4E22110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28" name="Graphic 27" descr="Paragraph Squiggle outline">
            <a:extLst>
              <a:ext uri="{FF2B5EF4-FFF2-40B4-BE49-F238E27FC236}">
                <a16:creationId xmlns:a16="http://schemas.microsoft.com/office/drawing/2014/main" id="{FE927FD5-4D4D-AF5A-9C52-CE591A4E1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pic>
        <p:nvPicPr>
          <p:cNvPr id="30" name="Graphic 29" descr="Satellite dish with solid fill">
            <a:extLst>
              <a:ext uri="{FF2B5EF4-FFF2-40B4-BE49-F238E27FC236}">
                <a16:creationId xmlns:a16="http://schemas.microsoft.com/office/drawing/2014/main" id="{87A37698-923D-5B36-0F5A-0FD3DF93D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pic>
        <p:nvPicPr>
          <p:cNvPr id="32" name="Graphic 31" descr="Clownfish with solid fill">
            <a:extLst>
              <a:ext uri="{FF2B5EF4-FFF2-40B4-BE49-F238E27FC236}">
                <a16:creationId xmlns:a16="http://schemas.microsoft.com/office/drawing/2014/main" id="{BEC3E16A-6F7B-3BC4-C60F-545D3708FF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62326" y="5261892"/>
            <a:ext cx="428294" cy="428294"/>
          </a:xfrm>
          <a:prstGeom prst="rect">
            <a:avLst/>
          </a:prstGeom>
        </p:spPr>
      </p:pic>
      <p:pic>
        <p:nvPicPr>
          <p:cNvPr id="42" name="Picture 41" descr="Dive, scuba, snorkel, swimming icon">
            <a:extLst>
              <a:ext uri="{FF2B5EF4-FFF2-40B4-BE49-F238E27FC236}">
                <a16:creationId xmlns:a16="http://schemas.microsoft.com/office/drawing/2014/main" id="{7E90A6DC-CE43-6FC3-FFDC-4FDD148D7F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066" y="3483920"/>
            <a:ext cx="1916771" cy="1919092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18F16B-4AC2-076F-89FD-C53021C97AB1}"/>
              </a:ext>
            </a:extLst>
          </p:cNvPr>
          <p:cNvCxnSpPr>
            <a:cxnSpLocks/>
          </p:cNvCxnSpPr>
          <p:nvPr/>
        </p:nvCxnSpPr>
        <p:spPr>
          <a:xfrm flipH="1" flipV="1">
            <a:off x="3850667" y="1918852"/>
            <a:ext cx="1204399" cy="2263288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436296-8579-A595-B1F1-C59DEC13B998}"/>
              </a:ext>
            </a:extLst>
          </p:cNvPr>
          <p:cNvSpPr/>
          <p:nvPr/>
        </p:nvSpPr>
        <p:spPr>
          <a:xfrm>
            <a:off x="3244761" y="1287767"/>
            <a:ext cx="1268185" cy="756557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GPS</a:t>
            </a:r>
            <a:endParaRPr lang="en-US"/>
          </a:p>
        </p:txBody>
      </p:sp>
      <p:pic>
        <p:nvPicPr>
          <p:cNvPr id="47" name="Graphic 46" descr="Wi-Fi outline">
            <a:extLst>
              <a:ext uri="{FF2B5EF4-FFF2-40B4-BE49-F238E27FC236}">
                <a16:creationId xmlns:a16="http://schemas.microsoft.com/office/drawing/2014/main" id="{DD1DD12F-59AB-4179-6EF7-0B175606D1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  <p:sp>
        <p:nvSpPr>
          <p:cNvPr id="54" name="Title 53">
            <a:extLst>
              <a:ext uri="{FF2B5EF4-FFF2-40B4-BE49-F238E27FC236}">
                <a16:creationId xmlns:a16="http://schemas.microsoft.com/office/drawing/2014/main" id="{47D61633-7115-86ED-1060-0DFCB88B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Overview</a:t>
            </a:r>
          </a:p>
        </p:txBody>
      </p:sp>
      <p:pic>
        <p:nvPicPr>
          <p:cNvPr id="55" name="Picture 54" descr="Coral bleaching - Wikipedia">
            <a:extLst>
              <a:ext uri="{FF2B5EF4-FFF2-40B4-BE49-F238E27FC236}">
                <a16:creationId xmlns:a16="http://schemas.microsoft.com/office/drawing/2014/main" id="{C4CF6BEC-3E73-96EF-1162-B77C406F15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6935" y="2147361"/>
            <a:ext cx="3477985" cy="25622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7DB458-930F-9FA0-91D0-9C934F872D4C}"/>
              </a:ext>
            </a:extLst>
          </p:cNvPr>
          <p:cNvSpPr/>
          <p:nvPr/>
        </p:nvSpPr>
        <p:spPr>
          <a:xfrm>
            <a:off x="309137" y="2253011"/>
            <a:ext cx="3187546" cy="3996008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cs typeface="Calibri"/>
              </a:rPr>
              <a:t>Dr. Rassweiler SCUBA dives and plots diseased corals on his map post dive, but the current method is not accurate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15" name="Graphic 14" descr="Coral with solid fill">
            <a:extLst>
              <a:ext uri="{FF2B5EF4-FFF2-40B4-BE49-F238E27FC236}">
                <a16:creationId xmlns:a16="http://schemas.microsoft.com/office/drawing/2014/main" id="{1EFB05DA-40E8-B620-C441-B76592597F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09582" y="5063713"/>
            <a:ext cx="771424" cy="771424"/>
          </a:xfrm>
          <a:prstGeom prst="rect">
            <a:avLst/>
          </a:prstGeom>
        </p:spPr>
      </p:pic>
      <p:pic>
        <p:nvPicPr>
          <p:cNvPr id="40" name="Graphic 39" descr="Clownfish with solid fill">
            <a:extLst>
              <a:ext uri="{FF2B5EF4-FFF2-40B4-BE49-F238E27FC236}">
                <a16:creationId xmlns:a16="http://schemas.microsoft.com/office/drawing/2014/main" id="{ABE0331E-A34E-89B6-E1B0-D6078DB216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334000" y="5663359"/>
            <a:ext cx="524540" cy="52214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2522F17-60F5-B411-38F1-B96B767101B9}"/>
              </a:ext>
            </a:extLst>
          </p:cNvPr>
          <p:cNvCxnSpPr/>
          <p:nvPr/>
        </p:nvCxnSpPr>
        <p:spPr>
          <a:xfrm>
            <a:off x="3895344" y="832104"/>
            <a:ext cx="1164336" cy="60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CC86F-88C4-B69D-EBAC-42626D2E1A16}"/>
              </a:ext>
            </a:extLst>
          </p:cNvPr>
          <p:cNvCxnSpPr/>
          <p:nvPr/>
        </p:nvCxnSpPr>
        <p:spPr>
          <a:xfrm flipH="1">
            <a:off x="3889248" y="667512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F7A81E-5BB2-E920-EF48-1772FB1C2D3C}"/>
              </a:ext>
            </a:extLst>
          </p:cNvPr>
          <p:cNvCxnSpPr>
            <a:cxnSpLocks/>
          </p:cNvCxnSpPr>
          <p:nvPr/>
        </p:nvCxnSpPr>
        <p:spPr>
          <a:xfrm flipH="1">
            <a:off x="5071872" y="3422904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7FC4C1-808D-08DB-EB8F-B1458DC91A95}"/>
              </a:ext>
            </a:extLst>
          </p:cNvPr>
          <p:cNvCxnSpPr>
            <a:cxnSpLocks/>
          </p:cNvCxnSpPr>
          <p:nvPr/>
        </p:nvCxnSpPr>
        <p:spPr>
          <a:xfrm flipH="1">
            <a:off x="5071872" y="3874008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FCCA88-31E6-7811-BF62-BB9B0BE4944C}"/>
              </a:ext>
            </a:extLst>
          </p:cNvPr>
          <p:cNvCxnSpPr>
            <a:cxnSpLocks/>
          </p:cNvCxnSpPr>
          <p:nvPr/>
        </p:nvCxnSpPr>
        <p:spPr>
          <a:xfrm flipH="1">
            <a:off x="5071872" y="2953512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29C39D-976F-952A-FEEA-504895977A71}"/>
              </a:ext>
            </a:extLst>
          </p:cNvPr>
          <p:cNvCxnSpPr>
            <a:cxnSpLocks/>
          </p:cNvCxnSpPr>
          <p:nvPr/>
        </p:nvCxnSpPr>
        <p:spPr>
          <a:xfrm flipH="1">
            <a:off x="5071871" y="154533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16B483-5531-D960-7438-7D752DD1D3E0}"/>
              </a:ext>
            </a:extLst>
          </p:cNvPr>
          <p:cNvCxnSpPr>
            <a:cxnSpLocks/>
          </p:cNvCxnSpPr>
          <p:nvPr/>
        </p:nvCxnSpPr>
        <p:spPr>
          <a:xfrm flipH="1">
            <a:off x="5071871" y="2057400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6E23180-01C7-85CC-A945-1C4B9B034411}"/>
              </a:ext>
            </a:extLst>
          </p:cNvPr>
          <p:cNvCxnSpPr>
            <a:cxnSpLocks/>
          </p:cNvCxnSpPr>
          <p:nvPr/>
        </p:nvCxnSpPr>
        <p:spPr>
          <a:xfrm flipH="1">
            <a:off x="5071871" y="2508504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42E29D2-11A1-CB94-0868-9C167491A3CF}"/>
              </a:ext>
            </a:extLst>
          </p:cNvPr>
          <p:cNvCxnSpPr>
            <a:cxnSpLocks/>
          </p:cNvCxnSpPr>
          <p:nvPr/>
        </p:nvCxnSpPr>
        <p:spPr>
          <a:xfrm flipH="1">
            <a:off x="5071872" y="6614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DF0B5D-FCF8-81D9-0758-102A6BDAB013}"/>
              </a:ext>
            </a:extLst>
          </p:cNvPr>
          <p:cNvCxnSpPr>
            <a:cxnSpLocks/>
          </p:cNvCxnSpPr>
          <p:nvPr/>
        </p:nvCxnSpPr>
        <p:spPr>
          <a:xfrm flipH="1">
            <a:off x="5071872" y="11186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A32005-F8BE-8ECF-D336-1E7B6D1AE55F}"/>
              </a:ext>
            </a:extLst>
          </p:cNvPr>
          <p:cNvCxnSpPr>
            <a:cxnSpLocks/>
          </p:cNvCxnSpPr>
          <p:nvPr/>
        </p:nvCxnSpPr>
        <p:spPr>
          <a:xfrm flipH="1">
            <a:off x="3892429" y="1728216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78EFFB-A356-51F3-FEFF-BE61C6855F14}"/>
              </a:ext>
            </a:extLst>
          </p:cNvPr>
          <p:cNvCxnSpPr>
            <a:cxnSpLocks/>
          </p:cNvCxnSpPr>
          <p:nvPr/>
        </p:nvCxnSpPr>
        <p:spPr>
          <a:xfrm flipH="1">
            <a:off x="3892429" y="1178251"/>
            <a:ext cx="0" cy="329184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ADEB11-C38C-5808-73CB-DA98E07A5629}"/>
              </a:ext>
            </a:extLst>
          </p:cNvPr>
          <p:cNvSpPr txBox="1"/>
          <p:nvPr/>
        </p:nvSpPr>
        <p:spPr>
          <a:xfrm>
            <a:off x="3981793" y="303518"/>
            <a:ext cx="9469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Calibri"/>
              </a:rPr>
              <a:t>Error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A93D-A53D-5885-279C-BB60EFA2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3FFE7-11BA-E7DA-8C05-B7B79CEC3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 Baptiste </a:t>
            </a:r>
          </a:p>
        </p:txBody>
      </p:sp>
      <p:pic>
        <p:nvPicPr>
          <p:cNvPr id="40" name="Graphic 39" descr="Clownfish with solid fill">
            <a:extLst>
              <a:ext uri="{FF2B5EF4-FFF2-40B4-BE49-F238E27FC236}">
                <a16:creationId xmlns:a16="http://schemas.microsoft.com/office/drawing/2014/main" id="{ABE0331E-A34E-89B6-E1B0-D6078DB21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34000" y="5663359"/>
            <a:ext cx="524540" cy="52214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3D9B3A8-DD6F-D17E-47A7-7D4A823F321F}"/>
              </a:ext>
            </a:extLst>
          </p:cNvPr>
          <p:cNvGrpSpPr/>
          <p:nvPr/>
        </p:nvGrpSpPr>
        <p:grpSpPr>
          <a:xfrm>
            <a:off x="1646319" y="-63388"/>
            <a:ext cx="6024613" cy="6452580"/>
            <a:chOff x="1646319" y="-63388"/>
            <a:chExt cx="6024613" cy="6452580"/>
          </a:xfrm>
        </p:grpSpPr>
        <p:pic>
          <p:nvPicPr>
            <p:cNvPr id="29" name="Graphic 28" descr="Rolling hills with solid fill">
              <a:extLst>
                <a:ext uri="{FF2B5EF4-FFF2-40B4-BE49-F238E27FC236}">
                  <a16:creationId xmlns:a16="http://schemas.microsoft.com/office/drawing/2014/main" id="{79D9C876-21E6-E09B-F235-3019E096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8385" r="7182"/>
            <a:stretch/>
          </p:blipFill>
          <p:spPr>
            <a:xfrm>
              <a:off x="4186351" y="5510444"/>
              <a:ext cx="1580245" cy="878748"/>
            </a:xfrm>
            <a:prstGeom prst="rect">
              <a:avLst/>
            </a:prstGeom>
          </p:spPr>
        </p:pic>
        <p:pic>
          <p:nvPicPr>
            <p:cNvPr id="23" name="Graphic 22" descr="Coral with solid fill">
              <a:extLst>
                <a:ext uri="{FF2B5EF4-FFF2-40B4-BE49-F238E27FC236}">
                  <a16:creationId xmlns:a16="http://schemas.microsoft.com/office/drawing/2014/main" id="{A158CFAA-A95B-ADD3-61A4-D2203E12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59828" y="5538561"/>
              <a:ext cx="750083" cy="750083"/>
            </a:xfrm>
            <a:prstGeom prst="rect">
              <a:avLst/>
            </a:prstGeom>
          </p:spPr>
        </p:pic>
        <p:pic>
          <p:nvPicPr>
            <p:cNvPr id="19" name="Graphic 18" descr="Coral with solid fill">
              <a:extLst>
                <a:ext uri="{FF2B5EF4-FFF2-40B4-BE49-F238E27FC236}">
                  <a16:creationId xmlns:a16="http://schemas.microsoft.com/office/drawing/2014/main" id="{E8579C82-9F9E-8509-5F21-326976A5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6152" y="5124454"/>
              <a:ext cx="528084" cy="52808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6BBAB58-BED5-5DE8-5FEC-AA821DFBA2DC}"/>
                </a:ext>
              </a:extLst>
            </p:cNvPr>
            <p:cNvGrpSpPr/>
            <p:nvPr/>
          </p:nvGrpSpPr>
          <p:grpSpPr>
            <a:xfrm>
              <a:off x="4620629" y="1306030"/>
              <a:ext cx="2057401" cy="1118191"/>
              <a:chOff x="8615915" y="1385776"/>
              <a:chExt cx="2057401" cy="1118191"/>
            </a:xfrm>
          </p:grpSpPr>
          <p:pic>
            <p:nvPicPr>
              <p:cNvPr id="16" name="Graphic 15" descr="Paragraph Squiggle outline">
                <a:extLst>
                  <a:ext uri="{FF2B5EF4-FFF2-40B4-BE49-F238E27FC236}">
                    <a16:creationId xmlns:a16="http://schemas.microsoft.com/office/drawing/2014/main" id="{EEB4EE15-F694-DE07-C8C1-A3D795775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617149" y="1412358"/>
                <a:ext cx="1056167" cy="1091609"/>
              </a:xfrm>
              <a:prstGeom prst="rect">
                <a:avLst/>
              </a:prstGeom>
            </p:spPr>
          </p:pic>
          <p:pic>
            <p:nvPicPr>
              <p:cNvPr id="17" name="Graphic 16" descr="Paragraph Squiggle outline">
                <a:extLst>
                  <a:ext uri="{FF2B5EF4-FFF2-40B4-BE49-F238E27FC236}">
                    <a16:creationId xmlns:a16="http://schemas.microsoft.com/office/drawing/2014/main" id="{28EC3C3A-989E-306C-9763-5EB7B7858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15915" y="1385776"/>
                <a:ext cx="1056167" cy="1091609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78FBC9-83B8-E4F3-3211-FF37687200EE}"/>
                </a:ext>
              </a:extLst>
            </p:cNvPr>
            <p:cNvGrpSpPr/>
            <p:nvPr/>
          </p:nvGrpSpPr>
          <p:grpSpPr>
            <a:xfrm>
              <a:off x="2626239" y="1297169"/>
              <a:ext cx="2057401" cy="1118191"/>
              <a:chOff x="8615915" y="1385776"/>
              <a:chExt cx="2057401" cy="1118191"/>
            </a:xfrm>
          </p:grpSpPr>
          <p:pic>
            <p:nvPicPr>
              <p:cNvPr id="20" name="Graphic 19" descr="Paragraph Squiggle outline">
                <a:extLst>
                  <a:ext uri="{FF2B5EF4-FFF2-40B4-BE49-F238E27FC236}">
                    <a16:creationId xmlns:a16="http://schemas.microsoft.com/office/drawing/2014/main" id="{B2D2CC85-367D-12CC-A878-C8C6F1281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617149" y="1412358"/>
                <a:ext cx="1056167" cy="1091609"/>
              </a:xfrm>
              <a:prstGeom prst="rect">
                <a:avLst/>
              </a:prstGeom>
            </p:spPr>
          </p:pic>
          <p:pic>
            <p:nvPicPr>
              <p:cNvPr id="21" name="Graphic 20" descr="Paragraph Squiggle outline">
                <a:extLst>
                  <a:ext uri="{FF2B5EF4-FFF2-40B4-BE49-F238E27FC236}">
                    <a16:creationId xmlns:a16="http://schemas.microsoft.com/office/drawing/2014/main" id="{246C7264-AF74-2886-77BB-A45F5F361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15915" y="1385776"/>
                <a:ext cx="1056167" cy="1091609"/>
              </a:xfrm>
              <a:prstGeom prst="rect">
                <a:avLst/>
              </a:prstGeom>
            </p:spPr>
          </p:pic>
        </p:grpSp>
        <p:pic>
          <p:nvPicPr>
            <p:cNvPr id="32" name="Graphic 31" descr="Clownfish with solid fill">
              <a:extLst>
                <a:ext uri="{FF2B5EF4-FFF2-40B4-BE49-F238E27FC236}">
                  <a16:creationId xmlns:a16="http://schemas.microsoft.com/office/drawing/2014/main" id="{BEC3E16A-6F7B-3BC4-C60F-545D3708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62326" y="5261892"/>
              <a:ext cx="428294" cy="428294"/>
            </a:xfrm>
            <a:prstGeom prst="rect">
              <a:avLst/>
            </a:prstGeom>
          </p:spPr>
        </p:pic>
        <p:pic>
          <p:nvPicPr>
            <p:cNvPr id="42" name="Picture 41" descr="Dive, scuba, snorkel, swimming icon">
              <a:extLst>
                <a:ext uri="{FF2B5EF4-FFF2-40B4-BE49-F238E27FC236}">
                  <a16:creationId xmlns:a16="http://schemas.microsoft.com/office/drawing/2014/main" id="{7E90A6DC-CE43-6FC3-FFDC-4FDD148D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8066" y="3483920"/>
              <a:ext cx="1916771" cy="191909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F18F16B-4AC2-076F-89FD-C53021C97A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667" y="1918852"/>
              <a:ext cx="1204399" cy="2263288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436296-8579-A595-B1F1-C59DEC13B998}"/>
                </a:ext>
              </a:extLst>
            </p:cNvPr>
            <p:cNvSpPr/>
            <p:nvPr/>
          </p:nvSpPr>
          <p:spPr>
            <a:xfrm>
              <a:off x="3244761" y="1287767"/>
              <a:ext cx="1268185" cy="756557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ea typeface="Calibri"/>
                  <a:cs typeface="Calibri"/>
                </a:rPr>
                <a:t>GPS</a:t>
              </a:r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C89C943-3BD8-72C0-AF8A-8D00317AA61B}"/>
                </a:ext>
              </a:extLst>
            </p:cNvPr>
            <p:cNvGrpSpPr/>
            <p:nvPr/>
          </p:nvGrpSpPr>
          <p:grpSpPr>
            <a:xfrm>
              <a:off x="5071689" y="-63388"/>
              <a:ext cx="2171668" cy="2365711"/>
              <a:chOff x="8634554" y="3544"/>
              <a:chExt cx="2171668" cy="2365711"/>
            </a:xfrm>
          </p:grpSpPr>
          <p:pic>
            <p:nvPicPr>
              <p:cNvPr id="30" name="Graphic 29" descr="Satellite dish with solid fill">
                <a:extLst>
                  <a:ext uri="{FF2B5EF4-FFF2-40B4-BE49-F238E27FC236}">
                    <a16:creationId xmlns:a16="http://schemas.microsoft.com/office/drawing/2014/main" id="{87A37698-923D-5B36-0F5A-0FD3DF93D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9501962" y="-14177"/>
                <a:ext cx="1286540" cy="1321981"/>
              </a:xfrm>
              <a:prstGeom prst="rect">
                <a:avLst/>
              </a:prstGeom>
            </p:spPr>
          </p:pic>
          <p:pic>
            <p:nvPicPr>
              <p:cNvPr id="47" name="Graphic 46" descr="Wi-Fi outline">
                <a:extLst>
                  <a:ext uri="{FF2B5EF4-FFF2-40B4-BE49-F238E27FC236}">
                    <a16:creationId xmlns:a16="http://schemas.microsoft.com/office/drawing/2014/main" id="{DD1DD12F-59AB-4179-6EF7-0B175606D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1580000" flipH="1">
                <a:off x="8634554" y="556995"/>
                <a:ext cx="1844157" cy="1812260"/>
              </a:xfrm>
              <a:prstGeom prst="rect">
                <a:avLst/>
              </a:prstGeom>
            </p:spPr>
          </p:pic>
        </p:grpSp>
        <p:pic>
          <p:nvPicPr>
            <p:cNvPr id="15" name="Graphic 14" descr="Coral with solid fill">
              <a:extLst>
                <a:ext uri="{FF2B5EF4-FFF2-40B4-BE49-F238E27FC236}">
                  <a16:creationId xmlns:a16="http://schemas.microsoft.com/office/drawing/2014/main" id="{1EFB05DA-40E8-B620-C441-B7659259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09582" y="5063713"/>
              <a:ext cx="771424" cy="771424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2522F17-60F5-B411-38F1-B96B767101B9}"/>
                </a:ext>
              </a:extLst>
            </p:cNvPr>
            <p:cNvCxnSpPr/>
            <p:nvPr/>
          </p:nvCxnSpPr>
          <p:spPr>
            <a:xfrm>
              <a:off x="3895344" y="832104"/>
              <a:ext cx="1164336" cy="609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8CC86F-88C4-B69D-EBAC-42626D2E1A16}"/>
                </a:ext>
              </a:extLst>
            </p:cNvPr>
            <p:cNvCxnSpPr/>
            <p:nvPr/>
          </p:nvCxnSpPr>
          <p:spPr>
            <a:xfrm flipH="1">
              <a:off x="3889248" y="667512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F7A81E-5BB2-E920-EF48-1772FB1C2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3422904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17FC4C1-808D-08DB-EB8F-B1458DC91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3874008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7FCCA88-31E6-7811-BF62-BB9B0BE49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2953512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B29C39D-976F-952A-FEEA-504895977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1" y="154533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116B483-5531-D960-7438-7D752DD1D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1" y="2057400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6E23180-01C7-85CC-A945-1C4B9B034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1" y="2508504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42E29D2-11A1-CB94-0868-9C167491A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66141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FDF0B5D-FCF8-81D9-0758-102A6BDAB0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872" y="111861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6A32005-F8BE-8ECF-D336-1E7B6D1AE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429" y="1728216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678EFFB-A356-51F3-FEFF-BE61C6855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2429" y="1178251"/>
              <a:ext cx="0" cy="329184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ADEB11-C38C-5808-73CB-DA98E07A5629}"/>
                </a:ext>
              </a:extLst>
            </p:cNvPr>
            <p:cNvSpPr txBox="1"/>
            <p:nvPr/>
          </p:nvSpPr>
          <p:spPr>
            <a:xfrm>
              <a:off x="3981793" y="303518"/>
              <a:ext cx="94693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cs typeface="Calibri"/>
                </a:rPr>
                <a:t>Error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pic>
          <p:nvPicPr>
            <p:cNvPr id="52" name="Graphic 51" descr="Paragraph Squiggle outline">
              <a:extLst>
                <a:ext uri="{FF2B5EF4-FFF2-40B4-BE49-F238E27FC236}">
                  <a16:creationId xmlns:a16="http://schemas.microsoft.com/office/drawing/2014/main" id="{22712639-E333-EB0F-AD40-237322E2B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14765" y="1317763"/>
              <a:ext cx="1056167" cy="1091609"/>
            </a:xfrm>
            <a:prstGeom prst="rect">
              <a:avLst/>
            </a:prstGeom>
          </p:spPr>
        </p:pic>
        <p:pic>
          <p:nvPicPr>
            <p:cNvPr id="53" name="Graphic 52" descr="Paragraph Squiggle outline">
              <a:extLst>
                <a:ext uri="{FF2B5EF4-FFF2-40B4-BE49-F238E27FC236}">
                  <a16:creationId xmlns:a16="http://schemas.microsoft.com/office/drawing/2014/main" id="{DE5A5F7F-13FF-780B-2EB7-0901873A4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46319" y="1297168"/>
              <a:ext cx="1056167" cy="1091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52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Clownfish with solid fill">
            <a:extLst>
              <a:ext uri="{FF2B5EF4-FFF2-40B4-BE49-F238E27FC236}">
                <a16:creationId xmlns:a16="http://schemas.microsoft.com/office/drawing/2014/main" id="{FD90BD9E-4E1E-EC51-C127-C0BFFACF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7636" y="5547615"/>
            <a:ext cx="1030146" cy="1030146"/>
          </a:xfrm>
          <a:prstGeom prst="rect">
            <a:avLst/>
          </a:prstGeom>
        </p:spPr>
      </p:pic>
      <p:pic>
        <p:nvPicPr>
          <p:cNvPr id="7" name="Content Placeholder 6" descr="Seaweed outline">
            <a:extLst>
              <a:ext uri="{FF2B5EF4-FFF2-40B4-BE49-F238E27FC236}">
                <a16:creationId xmlns:a16="http://schemas.microsoft.com/office/drawing/2014/main" id="{D8C37149-F795-E0D6-B481-535169525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2905" y="5275442"/>
            <a:ext cx="1470756" cy="147384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468E3-D5BB-B95A-E717-DB330A75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D6072-2102-8127-5EDE-F486B806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Times New Roman"/>
              </a:rPr>
              <a:t>Background</a:t>
            </a:r>
          </a:p>
        </p:txBody>
      </p:sp>
      <p:pic>
        <p:nvPicPr>
          <p:cNvPr id="12" name="Content Placeholder 6" descr="Seaweed outline">
            <a:extLst>
              <a:ext uri="{FF2B5EF4-FFF2-40B4-BE49-F238E27FC236}">
                <a16:creationId xmlns:a16="http://schemas.microsoft.com/office/drawing/2014/main" id="{687FFFCE-BC10-7E4B-F397-C31F8C127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4471" y="5273240"/>
            <a:ext cx="1461110" cy="14641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089C-AE04-F658-BAC9-C57D4DF3D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Malik Jean- Baptiste</a:t>
            </a:r>
            <a:endParaRPr lang="en-US"/>
          </a:p>
        </p:txBody>
      </p:sp>
      <p:pic>
        <p:nvPicPr>
          <p:cNvPr id="14" name="Content Placeholder 6" descr="Seaweed outline">
            <a:extLst>
              <a:ext uri="{FF2B5EF4-FFF2-40B4-BE49-F238E27FC236}">
                <a16:creationId xmlns:a16="http://schemas.microsoft.com/office/drawing/2014/main" id="{C33DA418-EC89-3D21-B219-968E2196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0798" y="5273512"/>
            <a:ext cx="1464197" cy="1464197"/>
          </a:xfrm>
          <a:prstGeom prst="rect">
            <a:avLst/>
          </a:prstGeom>
        </p:spPr>
      </p:pic>
      <p:pic>
        <p:nvPicPr>
          <p:cNvPr id="6" name="Graphic 5" descr="Clownfish with solid fill">
            <a:extLst>
              <a:ext uri="{FF2B5EF4-FFF2-40B4-BE49-F238E27FC236}">
                <a16:creationId xmlns:a16="http://schemas.microsoft.com/office/drawing/2014/main" id="{48D26A97-1DF9-19C7-5F5B-EBF5FC5C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777312" y="5271034"/>
            <a:ext cx="1032539" cy="1030147"/>
          </a:xfrm>
          <a:prstGeom prst="rect">
            <a:avLst/>
          </a:prstGeom>
        </p:spPr>
      </p:pic>
      <p:pic>
        <p:nvPicPr>
          <p:cNvPr id="748" name="Graphic 747" descr="Satellite dish with solid fill">
            <a:extLst>
              <a:ext uri="{FF2B5EF4-FFF2-40B4-BE49-F238E27FC236}">
                <a16:creationId xmlns:a16="http://schemas.microsoft.com/office/drawing/2014/main" id="{5FC506B5-244E-3414-107F-2D4A14118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9501962" y="-14177"/>
            <a:ext cx="1286540" cy="1321981"/>
          </a:xfrm>
          <a:prstGeom prst="rect">
            <a:avLst/>
          </a:prstGeom>
        </p:spPr>
      </p:pic>
      <p:grpSp>
        <p:nvGrpSpPr>
          <p:cNvPr id="754" name="Group 753">
            <a:extLst>
              <a:ext uri="{FF2B5EF4-FFF2-40B4-BE49-F238E27FC236}">
                <a16:creationId xmlns:a16="http://schemas.microsoft.com/office/drawing/2014/main" id="{6CA0FE72-4148-036E-D564-343C9BB91F40}"/>
              </a:ext>
            </a:extLst>
          </p:cNvPr>
          <p:cNvGrpSpPr/>
          <p:nvPr/>
        </p:nvGrpSpPr>
        <p:grpSpPr>
          <a:xfrm>
            <a:off x="8615915" y="1385776"/>
            <a:ext cx="2057401" cy="1118191"/>
            <a:chOff x="8615915" y="1385776"/>
            <a:chExt cx="2057401" cy="1118191"/>
          </a:xfrm>
        </p:grpSpPr>
        <p:pic>
          <p:nvPicPr>
            <p:cNvPr id="752" name="Graphic 751" descr="Paragraph Squiggle outline">
              <a:extLst>
                <a:ext uri="{FF2B5EF4-FFF2-40B4-BE49-F238E27FC236}">
                  <a16:creationId xmlns:a16="http://schemas.microsoft.com/office/drawing/2014/main" id="{CBBB4D0A-0DE8-8A8D-7DE0-3CDBDA1B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53" name="Graphic 752" descr="Paragraph Squiggle outline">
              <a:extLst>
                <a:ext uri="{FF2B5EF4-FFF2-40B4-BE49-F238E27FC236}">
                  <a16:creationId xmlns:a16="http://schemas.microsoft.com/office/drawing/2014/main" id="{608CB8AA-9128-5128-2F2E-5486215DD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55" name="Group 754">
            <a:extLst>
              <a:ext uri="{FF2B5EF4-FFF2-40B4-BE49-F238E27FC236}">
                <a16:creationId xmlns:a16="http://schemas.microsoft.com/office/drawing/2014/main" id="{8567BF97-CA88-F0F2-D0B8-0E93008EA53E}"/>
              </a:ext>
            </a:extLst>
          </p:cNvPr>
          <p:cNvGrpSpPr/>
          <p:nvPr/>
        </p:nvGrpSpPr>
        <p:grpSpPr>
          <a:xfrm>
            <a:off x="6613449" y="1341474"/>
            <a:ext cx="2057401" cy="1118191"/>
            <a:chOff x="8615915" y="1385776"/>
            <a:chExt cx="2057401" cy="1118191"/>
          </a:xfrm>
        </p:grpSpPr>
        <p:pic>
          <p:nvPicPr>
            <p:cNvPr id="756" name="Graphic 755" descr="Paragraph Squiggle outline">
              <a:extLst>
                <a:ext uri="{FF2B5EF4-FFF2-40B4-BE49-F238E27FC236}">
                  <a16:creationId xmlns:a16="http://schemas.microsoft.com/office/drawing/2014/main" id="{7AEE92D7-46E3-C623-A311-2A3E8779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57" name="Graphic 756" descr="Paragraph Squiggle outline">
              <a:extLst>
                <a:ext uri="{FF2B5EF4-FFF2-40B4-BE49-F238E27FC236}">
                  <a16:creationId xmlns:a16="http://schemas.microsoft.com/office/drawing/2014/main" id="{E1C07AFA-CBBF-0CB2-11B6-0226249FD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5ABA16A5-1659-AD4F-9B7D-4F1A24BD609C}"/>
              </a:ext>
            </a:extLst>
          </p:cNvPr>
          <p:cNvGrpSpPr/>
          <p:nvPr/>
        </p:nvGrpSpPr>
        <p:grpSpPr>
          <a:xfrm>
            <a:off x="4620629" y="1306030"/>
            <a:ext cx="2057401" cy="1118191"/>
            <a:chOff x="8615915" y="1385776"/>
            <a:chExt cx="2057401" cy="1118191"/>
          </a:xfrm>
        </p:grpSpPr>
        <p:pic>
          <p:nvPicPr>
            <p:cNvPr id="765" name="Graphic 764" descr="Paragraph Squiggle outline">
              <a:extLst>
                <a:ext uri="{FF2B5EF4-FFF2-40B4-BE49-F238E27FC236}">
                  <a16:creationId xmlns:a16="http://schemas.microsoft.com/office/drawing/2014/main" id="{2C502604-31E2-148B-421F-C628F62FD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66" name="Graphic 765" descr="Paragraph Squiggle outline">
              <a:extLst>
                <a:ext uri="{FF2B5EF4-FFF2-40B4-BE49-F238E27FC236}">
                  <a16:creationId xmlns:a16="http://schemas.microsoft.com/office/drawing/2014/main" id="{B3F040C7-BFF7-01DD-2921-F83435C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B5169E4B-E14F-FC1C-CF32-D686680357A3}"/>
              </a:ext>
            </a:extLst>
          </p:cNvPr>
          <p:cNvGrpSpPr/>
          <p:nvPr/>
        </p:nvGrpSpPr>
        <p:grpSpPr>
          <a:xfrm>
            <a:off x="2626239" y="1297169"/>
            <a:ext cx="2057401" cy="1118191"/>
            <a:chOff x="8615915" y="1385776"/>
            <a:chExt cx="2057401" cy="1118191"/>
          </a:xfrm>
        </p:grpSpPr>
        <p:pic>
          <p:nvPicPr>
            <p:cNvPr id="768" name="Graphic 767" descr="Paragraph Squiggle outline">
              <a:extLst>
                <a:ext uri="{FF2B5EF4-FFF2-40B4-BE49-F238E27FC236}">
                  <a16:creationId xmlns:a16="http://schemas.microsoft.com/office/drawing/2014/main" id="{42BA9008-36A5-8EF8-6DF6-D9D1BE80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69" name="Graphic 768" descr="Paragraph Squiggle outline">
              <a:extLst>
                <a:ext uri="{FF2B5EF4-FFF2-40B4-BE49-F238E27FC236}">
                  <a16:creationId xmlns:a16="http://schemas.microsoft.com/office/drawing/2014/main" id="{B399BC6F-EC1B-683F-8352-F935FB90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grpSp>
        <p:nvGrpSpPr>
          <p:cNvPr id="770" name="Group 769">
            <a:extLst>
              <a:ext uri="{FF2B5EF4-FFF2-40B4-BE49-F238E27FC236}">
                <a16:creationId xmlns:a16="http://schemas.microsoft.com/office/drawing/2014/main" id="{5993D411-4D49-A977-E9DA-B9421DD593BA}"/>
              </a:ext>
            </a:extLst>
          </p:cNvPr>
          <p:cNvGrpSpPr/>
          <p:nvPr/>
        </p:nvGrpSpPr>
        <p:grpSpPr>
          <a:xfrm>
            <a:off x="668076" y="1297169"/>
            <a:ext cx="2057401" cy="1118191"/>
            <a:chOff x="8615915" y="1385776"/>
            <a:chExt cx="2057401" cy="1118191"/>
          </a:xfrm>
        </p:grpSpPr>
        <p:pic>
          <p:nvPicPr>
            <p:cNvPr id="771" name="Graphic 770" descr="Paragraph Squiggle outline">
              <a:extLst>
                <a:ext uri="{FF2B5EF4-FFF2-40B4-BE49-F238E27FC236}">
                  <a16:creationId xmlns:a16="http://schemas.microsoft.com/office/drawing/2014/main" id="{5F4D4105-4D5A-8929-8A29-8E243B3AF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17149" y="1412358"/>
              <a:ext cx="1056167" cy="1091609"/>
            </a:xfrm>
            <a:prstGeom prst="rect">
              <a:avLst/>
            </a:prstGeom>
          </p:spPr>
        </p:pic>
        <p:pic>
          <p:nvPicPr>
            <p:cNvPr id="772" name="Graphic 771" descr="Paragraph Squiggle outline">
              <a:extLst>
                <a:ext uri="{FF2B5EF4-FFF2-40B4-BE49-F238E27FC236}">
                  <a16:creationId xmlns:a16="http://schemas.microsoft.com/office/drawing/2014/main" id="{B7F25B02-8A67-7099-C554-EB52310B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5915" y="1385776"/>
              <a:ext cx="1056167" cy="1091609"/>
            </a:xfrm>
            <a:prstGeom prst="rect">
              <a:avLst/>
            </a:prstGeom>
          </p:spPr>
        </p:pic>
      </p:grpSp>
      <p:pic>
        <p:nvPicPr>
          <p:cNvPr id="774" name="Graphic 773" descr="Paragraph Squiggle outline">
            <a:extLst>
              <a:ext uri="{FF2B5EF4-FFF2-40B4-BE49-F238E27FC236}">
                <a16:creationId xmlns:a16="http://schemas.microsoft.com/office/drawing/2014/main" id="{2E1223AA-65E8-93C5-0EB5-6F464EC55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13660" y="1298944"/>
            <a:ext cx="1056167" cy="1091609"/>
          </a:xfrm>
          <a:prstGeom prst="rect">
            <a:avLst/>
          </a:prstGeom>
        </p:spPr>
      </p:pic>
      <p:sp>
        <p:nvSpPr>
          <p:cNvPr id="778" name="Rectangle: Rounded Corners 777">
            <a:extLst>
              <a:ext uri="{FF2B5EF4-FFF2-40B4-BE49-F238E27FC236}">
                <a16:creationId xmlns:a16="http://schemas.microsoft.com/office/drawing/2014/main" id="{CB989666-AB92-091F-8900-6A5C3F1371B3}"/>
              </a:ext>
            </a:extLst>
          </p:cNvPr>
          <p:cNvSpPr/>
          <p:nvPr/>
        </p:nvSpPr>
        <p:spPr>
          <a:xfrm>
            <a:off x="456770" y="2127306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GPS is incapable of penetrating through water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6" name="Rectangle: Rounded Corners 775">
            <a:extLst>
              <a:ext uri="{FF2B5EF4-FFF2-40B4-BE49-F238E27FC236}">
                <a16:creationId xmlns:a16="http://schemas.microsoft.com/office/drawing/2014/main" id="{7BB26FFC-4679-C0D6-F4BA-94E6E1BAE98D}"/>
              </a:ext>
            </a:extLst>
          </p:cNvPr>
          <p:cNvSpPr/>
          <p:nvPr/>
        </p:nvSpPr>
        <p:spPr>
          <a:xfrm>
            <a:off x="1071840" y="2711312"/>
            <a:ext cx="6160326" cy="648978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Relies on radio waves</a:t>
            </a:r>
            <a:endParaRPr lang="en-US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784" name="Rectangle: Rounded Corners 783">
            <a:extLst>
              <a:ext uri="{FF2B5EF4-FFF2-40B4-BE49-F238E27FC236}">
                <a16:creationId xmlns:a16="http://schemas.microsoft.com/office/drawing/2014/main" id="{3032A007-F6E0-3698-9725-5C2AECA5272B}"/>
              </a:ext>
            </a:extLst>
          </p:cNvPr>
          <p:cNvSpPr/>
          <p:nvPr/>
        </p:nvSpPr>
        <p:spPr>
          <a:xfrm>
            <a:off x="423101" y="3475869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Buoys will drift due to waves and current</a:t>
            </a:r>
          </a:p>
        </p:txBody>
      </p:sp>
      <p:sp>
        <p:nvSpPr>
          <p:cNvPr id="786" name="Rectangle: Rounded Corners 785">
            <a:extLst>
              <a:ext uri="{FF2B5EF4-FFF2-40B4-BE49-F238E27FC236}">
                <a16:creationId xmlns:a16="http://schemas.microsoft.com/office/drawing/2014/main" id="{8E5CFB78-C89D-F04C-F29E-883ECF3875BB}"/>
              </a:ext>
            </a:extLst>
          </p:cNvPr>
          <p:cNvSpPr/>
          <p:nvPr/>
        </p:nvSpPr>
        <p:spPr>
          <a:xfrm>
            <a:off x="1067287" y="4098457"/>
            <a:ext cx="6170971" cy="64600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Will be operating at up to 10m underwater</a:t>
            </a:r>
          </a:p>
        </p:txBody>
      </p:sp>
      <p:sp>
        <p:nvSpPr>
          <p:cNvPr id="787" name="Rectangle: Rounded Corners 786">
            <a:extLst>
              <a:ext uri="{FF2B5EF4-FFF2-40B4-BE49-F238E27FC236}">
                <a16:creationId xmlns:a16="http://schemas.microsoft.com/office/drawing/2014/main" id="{4973BE66-203A-06F8-3904-E6B273967183}"/>
              </a:ext>
            </a:extLst>
          </p:cNvPr>
          <p:cNvSpPr/>
          <p:nvPr/>
        </p:nvSpPr>
        <p:spPr>
          <a:xfrm>
            <a:off x="387659" y="4858101"/>
            <a:ext cx="7029449" cy="74605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Can approximate a right triangle for diver position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8" name="Rectangle: Rounded Corners 787">
            <a:extLst>
              <a:ext uri="{FF2B5EF4-FFF2-40B4-BE49-F238E27FC236}">
                <a16:creationId xmlns:a16="http://schemas.microsoft.com/office/drawing/2014/main" id="{26FA9F8E-9FE5-6E1E-B405-C00A379CE1F5}"/>
              </a:ext>
            </a:extLst>
          </p:cNvPr>
          <p:cNvSpPr/>
          <p:nvPr/>
        </p:nvSpPr>
        <p:spPr>
          <a:xfrm>
            <a:off x="1068979" y="5451752"/>
            <a:ext cx="5620638" cy="848565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Horizontal distance between diver and surface device is needed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Dive, scuba, snorkel, swimming icon">
            <a:extLst>
              <a:ext uri="{FF2B5EF4-FFF2-40B4-BE49-F238E27FC236}">
                <a16:creationId xmlns:a16="http://schemas.microsoft.com/office/drawing/2014/main" id="{BF9DDF4E-515C-8275-3CFB-1593B7344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4796" y="3429211"/>
            <a:ext cx="1916771" cy="1919092"/>
          </a:xfrm>
          <a:prstGeom prst="rect">
            <a:avLst/>
          </a:prstGeom>
        </p:spPr>
      </p:pic>
      <p:pic>
        <p:nvPicPr>
          <p:cNvPr id="13" name="Graphic 12" descr="Wi-Fi outline">
            <a:extLst>
              <a:ext uri="{FF2B5EF4-FFF2-40B4-BE49-F238E27FC236}">
                <a16:creationId xmlns:a16="http://schemas.microsoft.com/office/drawing/2014/main" id="{CB0D5A9E-318C-08D3-10CF-13F7E4850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580000" flipH="1">
            <a:off x="8634554" y="556995"/>
            <a:ext cx="1844157" cy="18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A2F14-0AC5-130D-DB96-7FE4AC25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75895E-EC76-A879-58DE-3D0E6BFF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>
                <a:latin typeface="Arial Black"/>
                <a:cs typeface="Times New Roman"/>
              </a:rPr>
              <a:t>Primary Market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0B34869-FF2A-9411-5BB5-0178C662C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81050"/>
          </a:xfrm>
        </p:spPr>
        <p:txBody>
          <a:bodyPr/>
          <a:lstStyle/>
          <a:p>
            <a:r>
              <a:rPr lang="en-US">
                <a:ea typeface="Calibri"/>
              </a:rPr>
              <a:t>Malik Jean Baptiste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DCDA3114-DB17-8D40-E0EF-F50543D0C6FB}"/>
              </a:ext>
            </a:extLst>
          </p:cNvPr>
          <p:cNvSpPr/>
          <p:nvPr/>
        </p:nvSpPr>
        <p:spPr>
          <a:xfrm>
            <a:off x="2195475" y="2032190"/>
            <a:ext cx="2764968" cy="27936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Dr. </a:t>
            </a:r>
            <a:r>
              <a:rPr lang="en-US" sz="2700" err="1">
                <a:latin typeface="Calibri"/>
                <a:ea typeface="Calibri"/>
                <a:cs typeface="Calibri"/>
              </a:rPr>
              <a:t>Rassweiler</a:t>
            </a:r>
            <a:endParaRPr lang="en-US" sz="2700">
              <a:latin typeface="Calibri"/>
              <a:ea typeface="Calibri"/>
              <a:cs typeface="Calibri"/>
            </a:endParaRPr>
          </a:p>
        </p:txBody>
      </p:sp>
      <p:pic>
        <p:nvPicPr>
          <p:cNvPr id="98" name="Content Placeholder 97" descr="Doctor male with solid fill">
            <a:extLst>
              <a:ext uri="{FF2B5EF4-FFF2-40B4-BE49-F238E27FC236}">
                <a16:creationId xmlns:a16="http://schemas.microsoft.com/office/drawing/2014/main" id="{AD72F0EA-994F-3C76-8807-AD5FF652D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9192" y="2223956"/>
            <a:ext cx="1458684" cy="1401392"/>
          </a:xfrm>
        </p:spPr>
      </p:pic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50D2C81-BEFD-30E7-5095-3D1B068E4F22}"/>
              </a:ext>
            </a:extLst>
          </p:cNvPr>
          <p:cNvSpPr/>
          <p:nvPr/>
        </p:nvSpPr>
        <p:spPr>
          <a:xfrm>
            <a:off x="5696091" y="2032190"/>
            <a:ext cx="2764968" cy="27936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700">
                <a:latin typeface="Calibri"/>
                <a:ea typeface="Calibri"/>
                <a:cs typeface="Calibri"/>
              </a:rPr>
              <a:t>Oceanographers</a:t>
            </a:r>
          </a:p>
        </p:txBody>
      </p:sp>
      <p:pic>
        <p:nvPicPr>
          <p:cNvPr id="101" name="Graphic 100" descr="Wave outline">
            <a:extLst>
              <a:ext uri="{FF2B5EF4-FFF2-40B4-BE49-F238E27FC236}">
                <a16:creationId xmlns:a16="http://schemas.microsoft.com/office/drawing/2014/main" id="{97BD4EBA-767C-A9FD-2E42-60589219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1439" y="2226273"/>
            <a:ext cx="1418579" cy="14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488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CB119148D494CA897B31EB48CEBA9" ma:contentTypeVersion="12" ma:contentTypeDescription="Create a new document." ma:contentTypeScope="" ma:versionID="7c8326eec04b1b96cd2952e6dfb088d9">
  <xsd:schema xmlns:xsd="http://www.w3.org/2001/XMLSchema" xmlns:xs="http://www.w3.org/2001/XMLSchema" xmlns:p="http://schemas.microsoft.com/office/2006/metadata/properties" xmlns:ns2="8c87e0c6-fbe6-4da9-8430-2e6afb92054c" xmlns:ns3="f443dd09-09a2-4201-8b05-1443fb89112b" targetNamespace="http://schemas.microsoft.com/office/2006/metadata/properties" ma:root="true" ma:fieldsID="4b5a8609b79aa1a7437ea599d01831be" ns2:_="" ns3:_="">
    <xsd:import namespace="8c87e0c6-fbe6-4da9-8430-2e6afb92054c"/>
    <xsd:import namespace="f443dd09-09a2-4201-8b05-1443fb891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e0c6-fbe6-4da9-8430-2e6afb920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3dd09-09a2-4201-8b05-1443fb8911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c0f1e7-cb4d-4d8e-aaea-16452f39d44c}" ma:internalName="TaxCatchAll" ma:showField="CatchAllData" ma:web="f443dd09-09a2-4201-8b05-1443fb891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7e0c6-fbe6-4da9-8430-2e6afb92054c">
      <Terms xmlns="http://schemas.microsoft.com/office/infopath/2007/PartnerControls"/>
    </lcf76f155ced4ddcb4097134ff3c332f>
    <TaxCatchAll xmlns="f443dd09-09a2-4201-8b05-1443fb89112b" xsi:nil="true"/>
  </documentManagement>
</p:properties>
</file>

<file path=customXml/itemProps1.xml><?xml version="1.0" encoding="utf-8"?>
<ds:datastoreItem xmlns:ds="http://schemas.openxmlformats.org/officeDocument/2006/customXml" ds:itemID="{3B540101-D579-4407-A8FA-2AF7FDF52F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D6D984-CEFC-468E-9781-A366404AEB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87e0c6-fbe6-4da9-8430-2e6afb92054c"/>
    <ds:schemaRef ds:uri="f443dd09-09a2-4201-8b05-1443fb8911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BB0C91-91BB-423D-95DC-11D4B7B7F833}">
  <ds:schemaRefs>
    <ds:schemaRef ds:uri="8c87e0c6-fbe6-4da9-8430-2e6afb92054c"/>
    <ds:schemaRef ds:uri="f443dd09-09a2-4201-8b05-1443fb89112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Application>Microsoft Office PowerPoint</Application>
  <PresentationFormat>Widescreen</PresentationFormat>
  <Slides>49</Slides>
  <Notes>6</Notes>
  <HiddenSlides>14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Orange with Logo</vt:lpstr>
      <vt:lpstr>Garnet with Logo</vt:lpstr>
      <vt:lpstr>DR 4</vt:lpstr>
      <vt:lpstr>PowerPoint Presentation</vt:lpstr>
      <vt:lpstr>Introduction – Team 520</vt:lpstr>
      <vt:lpstr>Project Objective</vt:lpstr>
      <vt:lpstr>Project Summary</vt:lpstr>
      <vt:lpstr>Overview</vt:lpstr>
      <vt:lpstr>PowerPoint Presentation</vt:lpstr>
      <vt:lpstr>Background</vt:lpstr>
      <vt:lpstr>Primary Market</vt:lpstr>
      <vt:lpstr>Secondary Market</vt:lpstr>
      <vt:lpstr>Assumptions</vt:lpstr>
      <vt:lpstr>Stakeholders</vt:lpstr>
      <vt:lpstr>Customer Needs</vt:lpstr>
      <vt:lpstr>Functional Decomposition</vt:lpstr>
      <vt:lpstr>Inertial Navigation System (INS)</vt:lpstr>
      <vt:lpstr>Key Goals</vt:lpstr>
      <vt:lpstr>Targets</vt:lpstr>
      <vt:lpstr>First High Fidelity Concept #33</vt:lpstr>
      <vt:lpstr>Second High Fidelity Concept #55</vt:lpstr>
      <vt:lpstr>Third High Fidelity Concept #61</vt:lpstr>
      <vt:lpstr>Final Design: Concept 61</vt:lpstr>
      <vt:lpstr>First Prototype</vt:lpstr>
      <vt:lpstr>Updated Prototype</vt:lpstr>
      <vt:lpstr>Project Updates </vt:lpstr>
      <vt:lpstr>Barometer Testing</vt:lpstr>
      <vt:lpstr>GPS and INS Testing</vt:lpstr>
      <vt:lpstr>Angle Sensor Testing</vt:lpstr>
      <vt:lpstr>Angle Sensor Housing</vt:lpstr>
      <vt:lpstr>Materials Moving Forward</vt:lpstr>
      <vt:lpstr>PowerPoint Presentation</vt:lpstr>
      <vt:lpstr>Project Budget</vt:lpstr>
      <vt:lpstr>References</vt:lpstr>
      <vt:lpstr>What This Is All For </vt:lpstr>
      <vt:lpstr>Stakeholder Matrix</vt:lpstr>
      <vt:lpstr>Back Up Slides</vt:lpstr>
      <vt:lpstr>PowerPoint Presentation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Shayne McConomy</dc:creator>
  <cp:revision>39</cp:revision>
  <dcterms:created xsi:type="dcterms:W3CDTF">2024-09-24T19:25:48Z</dcterms:created>
  <dcterms:modified xsi:type="dcterms:W3CDTF">2025-02-03T18:14:41Z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0x0101008D7CB119148D494CA897B31EB48CEBA9</vt:lpwstr>
  </property>
  <property fmtid="{D5CDD505-2E9C-101B-9397-08002B2CF9AE}" pid="3" name="MediaServiceImageTags">
    <vt:lpwstr/>
  </property>
</Properties>
</file>